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5143500" cx="9144000"/>
  <p:notesSz cx="6858000" cy="9144000"/>
  <p:embeddedFontLst>
    <p:embeddedFont>
      <p:font typeface="Anton"/>
      <p:regular r:id="rId48"/>
    </p:embeddedFont>
    <p:embeddedFont>
      <p:font typeface="Raleway"/>
      <p:regular r:id="rId49"/>
      <p:bold r:id="rId50"/>
      <p:italic r:id="rId51"/>
      <p:boldItalic r:id="rId52"/>
    </p:embeddedFont>
    <p:embeddedFont>
      <p:font typeface="Proxima Nova"/>
      <p:regular r:id="rId53"/>
      <p:bold r:id="rId54"/>
      <p:italic r:id="rId55"/>
      <p:boldItalic r:id="rId56"/>
    </p:embeddedFont>
    <p:embeddedFont>
      <p:font typeface="Roboto Medium"/>
      <p:regular r:id="rId57"/>
      <p:bold r:id="rId58"/>
      <p:italic r:id="rId59"/>
      <p:boldItalic r:id="rId60"/>
    </p:embeddedFont>
    <p:embeddedFont>
      <p:font typeface="Amatic SC"/>
      <p:regular r:id="rId61"/>
      <p:bold r:id="rId62"/>
    </p:embeddedFont>
    <p:embeddedFont>
      <p:font typeface="Anaheim"/>
      <p:regular r:id="rId63"/>
    </p:embeddedFont>
    <p:embeddedFont>
      <p:font typeface="Archivo Medium"/>
      <p:regular r:id="rId64"/>
      <p:bold r:id="rId65"/>
      <p:italic r:id="rId66"/>
      <p:boldItalic r:id="rId67"/>
    </p:embeddedFont>
    <p:embeddedFont>
      <p:font typeface="Bebas Neue"/>
      <p:regular r:id="rId68"/>
    </p:embeddedFont>
    <p:embeddedFont>
      <p:font typeface="Proxima Nova Semibold"/>
      <p:regular r:id="rId69"/>
      <p:bold r:id="rId70"/>
      <p:boldItalic r:id="rId71"/>
    </p:embeddedFont>
    <p:embeddedFont>
      <p:font typeface="PT Sans"/>
      <p:regular r:id="rId72"/>
      <p:bold r:id="rId73"/>
      <p:italic r:id="rId74"/>
      <p:boldItalic r:id="rId75"/>
    </p:embeddedFont>
    <p:embeddedFont>
      <p:font typeface="Archivo"/>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76">
          <p15:clr>
            <a:srgbClr val="747775"/>
          </p15:clr>
        </p15:guide>
        <p15:guide id="2" pos="345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93F5765-BD95-48C8-BBB3-8F144B2FB05B}">
  <a:tblStyle styleId="{F93F5765-BD95-48C8-BBB3-8F144B2FB05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D821C8E-6E4C-44FA-8BDC-FDCAB41D75C4}"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76" orient="horz"/>
        <p:guide pos="345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Anton-regular.fntdata"/><Relationship Id="rId47" Type="http://schemas.openxmlformats.org/officeDocument/2006/relationships/slide" Target="slides/slide40.xml"/><Relationship Id="rId49" Type="http://schemas.openxmlformats.org/officeDocument/2006/relationships/font" Target="fonts/Raleway-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TSans-bold.fntdata"/><Relationship Id="rId72" Type="http://schemas.openxmlformats.org/officeDocument/2006/relationships/font" Target="fonts/PTSans-regular.fntdata"/><Relationship Id="rId31" Type="http://schemas.openxmlformats.org/officeDocument/2006/relationships/slide" Target="slides/slide24.xml"/><Relationship Id="rId75" Type="http://schemas.openxmlformats.org/officeDocument/2006/relationships/font" Target="fonts/PTSans-boldItalic.fntdata"/><Relationship Id="rId30" Type="http://schemas.openxmlformats.org/officeDocument/2006/relationships/slide" Target="slides/slide23.xml"/><Relationship Id="rId74" Type="http://schemas.openxmlformats.org/officeDocument/2006/relationships/font" Target="fonts/PTSans-italic.fntdata"/><Relationship Id="rId33" Type="http://schemas.openxmlformats.org/officeDocument/2006/relationships/slide" Target="slides/slide26.xml"/><Relationship Id="rId77" Type="http://schemas.openxmlformats.org/officeDocument/2006/relationships/font" Target="fonts/Archivo-bold.fntdata"/><Relationship Id="rId32" Type="http://schemas.openxmlformats.org/officeDocument/2006/relationships/slide" Target="slides/slide25.xml"/><Relationship Id="rId76" Type="http://schemas.openxmlformats.org/officeDocument/2006/relationships/font" Target="fonts/Archivo-regular.fntdata"/><Relationship Id="rId35" Type="http://schemas.openxmlformats.org/officeDocument/2006/relationships/slide" Target="slides/slide28.xml"/><Relationship Id="rId79" Type="http://schemas.openxmlformats.org/officeDocument/2006/relationships/font" Target="fonts/Archivo-boldItalic.fntdata"/><Relationship Id="rId34" Type="http://schemas.openxmlformats.org/officeDocument/2006/relationships/slide" Target="slides/slide27.xml"/><Relationship Id="rId78" Type="http://schemas.openxmlformats.org/officeDocument/2006/relationships/font" Target="fonts/Archivo-italic.fntdata"/><Relationship Id="rId71" Type="http://schemas.openxmlformats.org/officeDocument/2006/relationships/font" Target="fonts/ProximaNovaSemibold-boldItalic.fntdata"/><Relationship Id="rId70" Type="http://schemas.openxmlformats.org/officeDocument/2006/relationships/font" Target="fonts/ProximaNovaSemibold-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AmaticSC-bold.fntdata"/><Relationship Id="rId61" Type="http://schemas.openxmlformats.org/officeDocument/2006/relationships/font" Target="fonts/AmaticSC-regular.fntdata"/><Relationship Id="rId20" Type="http://schemas.openxmlformats.org/officeDocument/2006/relationships/slide" Target="slides/slide13.xml"/><Relationship Id="rId64" Type="http://schemas.openxmlformats.org/officeDocument/2006/relationships/font" Target="fonts/ArchivoMedium-regular.fntdata"/><Relationship Id="rId63" Type="http://schemas.openxmlformats.org/officeDocument/2006/relationships/font" Target="fonts/Anaheim-regular.fntdata"/><Relationship Id="rId22" Type="http://schemas.openxmlformats.org/officeDocument/2006/relationships/slide" Target="slides/slide15.xml"/><Relationship Id="rId66" Type="http://schemas.openxmlformats.org/officeDocument/2006/relationships/font" Target="fonts/ArchivoMedium-italic.fntdata"/><Relationship Id="rId21" Type="http://schemas.openxmlformats.org/officeDocument/2006/relationships/slide" Target="slides/slide14.xml"/><Relationship Id="rId65" Type="http://schemas.openxmlformats.org/officeDocument/2006/relationships/font" Target="fonts/ArchivoMedium-bold.fntdata"/><Relationship Id="rId24" Type="http://schemas.openxmlformats.org/officeDocument/2006/relationships/slide" Target="slides/slide17.xml"/><Relationship Id="rId68" Type="http://schemas.openxmlformats.org/officeDocument/2006/relationships/font" Target="fonts/BebasNeue-regular.fntdata"/><Relationship Id="rId23" Type="http://schemas.openxmlformats.org/officeDocument/2006/relationships/slide" Target="slides/slide16.xml"/><Relationship Id="rId67" Type="http://schemas.openxmlformats.org/officeDocument/2006/relationships/font" Target="fonts/ArchivoMedium-boldItalic.fntdata"/><Relationship Id="rId60" Type="http://schemas.openxmlformats.org/officeDocument/2006/relationships/font" Target="fonts/RobotoMedium-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Semibold-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aleway-italic.fntdata"/><Relationship Id="rId50" Type="http://schemas.openxmlformats.org/officeDocument/2006/relationships/font" Target="fonts/Raleway-bold.fntdata"/><Relationship Id="rId53" Type="http://schemas.openxmlformats.org/officeDocument/2006/relationships/font" Target="fonts/ProximaNova-regular.fntdata"/><Relationship Id="rId52" Type="http://schemas.openxmlformats.org/officeDocument/2006/relationships/font" Target="fonts/Raleway-boldItalic.fntdata"/><Relationship Id="rId11" Type="http://schemas.openxmlformats.org/officeDocument/2006/relationships/slide" Target="slides/slide4.xml"/><Relationship Id="rId55" Type="http://schemas.openxmlformats.org/officeDocument/2006/relationships/font" Target="fonts/ProximaNova-italic.fntdata"/><Relationship Id="rId10" Type="http://schemas.openxmlformats.org/officeDocument/2006/relationships/slide" Target="slides/slide3.xml"/><Relationship Id="rId54" Type="http://schemas.openxmlformats.org/officeDocument/2006/relationships/font" Target="fonts/ProximaNova-bold.fntdata"/><Relationship Id="rId13" Type="http://schemas.openxmlformats.org/officeDocument/2006/relationships/slide" Target="slides/slide6.xml"/><Relationship Id="rId57" Type="http://schemas.openxmlformats.org/officeDocument/2006/relationships/font" Target="fonts/RobotoMedium-regular.fntdata"/><Relationship Id="rId12" Type="http://schemas.openxmlformats.org/officeDocument/2006/relationships/slide" Target="slides/slide5.xml"/><Relationship Id="rId56" Type="http://schemas.openxmlformats.org/officeDocument/2006/relationships/font" Target="fonts/ProximaNova-boldItalic.fntdata"/><Relationship Id="rId15" Type="http://schemas.openxmlformats.org/officeDocument/2006/relationships/slide" Target="slides/slide8.xml"/><Relationship Id="rId59" Type="http://schemas.openxmlformats.org/officeDocument/2006/relationships/font" Target="fonts/RobotoMedium-italic.fntdata"/><Relationship Id="rId14" Type="http://schemas.openxmlformats.org/officeDocument/2006/relationships/slide" Target="slides/slide7.xml"/><Relationship Id="rId58" Type="http://schemas.openxmlformats.org/officeDocument/2006/relationships/font" Target="fonts/RobotoMedium-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37954915d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37954915d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16241d4a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16241d4a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390ad8e4e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390ad8e4e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72b1845856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72b1845856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16241d4a3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16241d4a3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869d044d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869d044d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6bb02b26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6bb02b26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d44c0c1f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d44c0c1f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37954915d7_0_8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37954915d7_0_8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37954915d7_0_8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37954915d7_0_8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37954915d7_0_8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37954915d7_0_8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37954915d7_0_8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37954915d7_0_8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37954915d7_0_8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37954915d7_0_8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37954915d7_0_9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237954915d7_0_9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4" name="Shape 3084"/>
        <p:cNvGrpSpPr/>
        <p:nvPr/>
      </p:nvGrpSpPr>
      <p:grpSpPr>
        <a:xfrm>
          <a:off x="0" y="0"/>
          <a:ext cx="0" cy="0"/>
          <a:chOff x="0" y="0"/>
          <a:chExt cx="0" cy="0"/>
        </a:xfrm>
      </p:grpSpPr>
      <p:sp>
        <p:nvSpPr>
          <p:cNvPr id="3085" name="Google Shape;3085;g237954915d7_0_11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6" name="Google Shape;3086;g237954915d7_0_11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390c7b292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390c7b292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3" name="Shape 3503"/>
        <p:cNvGrpSpPr/>
        <p:nvPr/>
      </p:nvGrpSpPr>
      <p:grpSpPr>
        <a:xfrm>
          <a:off x="0" y="0"/>
          <a:ext cx="0" cy="0"/>
          <a:chOff x="0" y="0"/>
          <a:chExt cx="0" cy="0"/>
        </a:xfrm>
      </p:grpSpPr>
      <p:sp>
        <p:nvSpPr>
          <p:cNvPr id="3504" name="Google Shape;3504;g237954915d7_0_11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5" name="Google Shape;3505;g237954915d7_0_11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3" name="Shape 3673"/>
        <p:cNvGrpSpPr/>
        <p:nvPr/>
      </p:nvGrpSpPr>
      <p:grpSpPr>
        <a:xfrm>
          <a:off x="0" y="0"/>
          <a:ext cx="0" cy="0"/>
          <a:chOff x="0" y="0"/>
          <a:chExt cx="0" cy="0"/>
        </a:xfrm>
      </p:grpSpPr>
      <p:sp>
        <p:nvSpPr>
          <p:cNvPr id="3674" name="Google Shape;3674;g237954915d7_0_12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5" name="Google Shape;3675;g237954915d7_0_12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8" name="Shape 4078"/>
        <p:cNvGrpSpPr/>
        <p:nvPr/>
      </p:nvGrpSpPr>
      <p:grpSpPr>
        <a:xfrm>
          <a:off x="0" y="0"/>
          <a:ext cx="0" cy="0"/>
          <a:chOff x="0" y="0"/>
          <a:chExt cx="0" cy="0"/>
        </a:xfrm>
      </p:grpSpPr>
      <p:sp>
        <p:nvSpPr>
          <p:cNvPr id="4079" name="Google Shape;4079;g237954915d7_0_12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0" name="Google Shape;4080;g237954915d7_0_12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8" name="Shape 4458"/>
        <p:cNvGrpSpPr/>
        <p:nvPr/>
      </p:nvGrpSpPr>
      <p:grpSpPr>
        <a:xfrm>
          <a:off x="0" y="0"/>
          <a:ext cx="0" cy="0"/>
          <a:chOff x="0" y="0"/>
          <a:chExt cx="0" cy="0"/>
        </a:xfrm>
      </p:grpSpPr>
      <p:sp>
        <p:nvSpPr>
          <p:cNvPr id="4459" name="Google Shape;4459;g237954915d7_0_12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0" name="Google Shape;4460;g237954915d7_0_12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4" name="Shape 4884"/>
        <p:cNvGrpSpPr/>
        <p:nvPr/>
      </p:nvGrpSpPr>
      <p:grpSpPr>
        <a:xfrm>
          <a:off x="0" y="0"/>
          <a:ext cx="0" cy="0"/>
          <a:chOff x="0" y="0"/>
          <a:chExt cx="0" cy="0"/>
        </a:xfrm>
      </p:grpSpPr>
      <p:sp>
        <p:nvSpPr>
          <p:cNvPr id="4885" name="Google Shape;4885;g237954915d7_0_13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6" name="Google Shape;4886;g237954915d7_0_13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5" name="Shape 5245"/>
        <p:cNvGrpSpPr/>
        <p:nvPr/>
      </p:nvGrpSpPr>
      <p:grpSpPr>
        <a:xfrm>
          <a:off x="0" y="0"/>
          <a:ext cx="0" cy="0"/>
          <a:chOff x="0" y="0"/>
          <a:chExt cx="0" cy="0"/>
        </a:xfrm>
      </p:grpSpPr>
      <p:sp>
        <p:nvSpPr>
          <p:cNvPr id="5246" name="Google Shape;5246;g237954915d7_0_13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7" name="Google Shape;5247;g237954915d7_0_13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5" name="Shape 5755"/>
        <p:cNvGrpSpPr/>
        <p:nvPr/>
      </p:nvGrpSpPr>
      <p:grpSpPr>
        <a:xfrm>
          <a:off x="0" y="0"/>
          <a:ext cx="0" cy="0"/>
          <a:chOff x="0" y="0"/>
          <a:chExt cx="0" cy="0"/>
        </a:xfrm>
      </p:grpSpPr>
      <p:sp>
        <p:nvSpPr>
          <p:cNvPr id="5756" name="Google Shape;5756;g237954915d7_0_14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7" name="Google Shape;5757;g237954915d7_0_14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5" name="Shape 6375"/>
        <p:cNvGrpSpPr/>
        <p:nvPr/>
      </p:nvGrpSpPr>
      <p:grpSpPr>
        <a:xfrm>
          <a:off x="0" y="0"/>
          <a:ext cx="0" cy="0"/>
          <a:chOff x="0" y="0"/>
          <a:chExt cx="0" cy="0"/>
        </a:xfrm>
      </p:grpSpPr>
      <p:sp>
        <p:nvSpPr>
          <p:cNvPr id="6376" name="Google Shape;6376;g237954915d7_0_14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7" name="Google Shape;6377;g237954915d7_0_14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9" name="Shape 6969"/>
        <p:cNvGrpSpPr/>
        <p:nvPr/>
      </p:nvGrpSpPr>
      <p:grpSpPr>
        <a:xfrm>
          <a:off x="0" y="0"/>
          <a:ext cx="0" cy="0"/>
          <a:chOff x="0" y="0"/>
          <a:chExt cx="0" cy="0"/>
        </a:xfrm>
      </p:grpSpPr>
      <p:sp>
        <p:nvSpPr>
          <p:cNvPr id="6970" name="Google Shape;6970;g237954915d7_0_15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1" name="Google Shape;6971;g237954915d7_0_15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0" name="Shape 7290"/>
        <p:cNvGrpSpPr/>
        <p:nvPr/>
      </p:nvGrpSpPr>
      <p:grpSpPr>
        <a:xfrm>
          <a:off x="0" y="0"/>
          <a:ext cx="0" cy="0"/>
          <a:chOff x="0" y="0"/>
          <a:chExt cx="0" cy="0"/>
        </a:xfrm>
      </p:grpSpPr>
      <p:sp>
        <p:nvSpPr>
          <p:cNvPr id="7291" name="Google Shape;7291;g237954915d7_0_15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2" name="Google Shape;7292;g237954915d7_0_15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8" name="Shape 7598"/>
        <p:cNvGrpSpPr/>
        <p:nvPr/>
      </p:nvGrpSpPr>
      <p:grpSpPr>
        <a:xfrm>
          <a:off x="0" y="0"/>
          <a:ext cx="0" cy="0"/>
          <a:chOff x="0" y="0"/>
          <a:chExt cx="0" cy="0"/>
        </a:xfrm>
      </p:grpSpPr>
      <p:sp>
        <p:nvSpPr>
          <p:cNvPr id="7599" name="Google Shape;7599;g237954915d7_0_17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0" name="Google Shape;7600;g237954915d7_0_17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37954915d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37954915d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418700" y="540600"/>
            <a:ext cx="4528800" cy="406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5498500" y="0"/>
            <a:ext cx="3665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flipH="1">
            <a:off x="850250" y="957538"/>
            <a:ext cx="3665700" cy="28188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6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2" name="Google Shape;12;p2"/>
          <p:cNvSpPr txBox="1"/>
          <p:nvPr>
            <p:ph idx="1" type="subTitle"/>
          </p:nvPr>
        </p:nvSpPr>
        <p:spPr>
          <a:xfrm flipH="1">
            <a:off x="850250" y="3710162"/>
            <a:ext cx="36657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 name="Google Shape;13;p2"/>
          <p:cNvSpPr/>
          <p:nvPr>
            <p:ph idx="2" type="pic"/>
          </p:nvPr>
        </p:nvSpPr>
        <p:spPr>
          <a:xfrm>
            <a:off x="4919475" y="540600"/>
            <a:ext cx="3511200" cy="40623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1"/>
          <p:cNvSpPr/>
          <p:nvPr/>
        </p:nvSpPr>
        <p:spPr>
          <a:xfrm>
            <a:off x="0" y="0"/>
            <a:ext cx="3665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1"/>
          <p:cNvSpPr/>
          <p:nvPr/>
        </p:nvSpPr>
        <p:spPr>
          <a:xfrm flipH="1">
            <a:off x="4222361" y="540600"/>
            <a:ext cx="4528800" cy="406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1"/>
          <p:cNvSpPr txBox="1"/>
          <p:nvPr>
            <p:ph hasCustomPrompt="1" type="title"/>
          </p:nvPr>
        </p:nvSpPr>
        <p:spPr>
          <a:xfrm>
            <a:off x="4222350" y="1708750"/>
            <a:ext cx="4208400" cy="9729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4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7" name="Google Shape;57;p11"/>
          <p:cNvSpPr txBox="1"/>
          <p:nvPr>
            <p:ph idx="1" type="subTitle"/>
          </p:nvPr>
        </p:nvSpPr>
        <p:spPr>
          <a:xfrm>
            <a:off x="4222350" y="3073250"/>
            <a:ext cx="42084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8" name="Google Shape;58;p11"/>
          <p:cNvSpPr/>
          <p:nvPr>
            <p:ph idx="2" type="pic"/>
          </p:nvPr>
        </p:nvSpPr>
        <p:spPr>
          <a:xfrm>
            <a:off x="713225" y="540599"/>
            <a:ext cx="3509100" cy="40623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0" name="Shape 60"/>
        <p:cNvGrpSpPr/>
        <p:nvPr/>
      </p:nvGrpSpPr>
      <p:grpSpPr>
        <a:xfrm>
          <a:off x="0" y="0"/>
          <a:ext cx="0" cy="0"/>
          <a:chOff x="0" y="0"/>
          <a:chExt cx="0" cy="0"/>
        </a:xfrm>
      </p:grpSpPr>
      <p:sp>
        <p:nvSpPr>
          <p:cNvPr id="61" name="Google Shape;61;p13"/>
          <p:cNvSpPr/>
          <p:nvPr/>
        </p:nvSpPr>
        <p:spPr>
          <a:xfrm>
            <a:off x="0" y="0"/>
            <a:ext cx="3665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flipH="1">
            <a:off x="4222361" y="540600"/>
            <a:ext cx="4528800" cy="406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ph idx="2" type="pic"/>
          </p:nvPr>
        </p:nvSpPr>
        <p:spPr>
          <a:xfrm>
            <a:off x="713225" y="540599"/>
            <a:ext cx="3509100" cy="4062300"/>
          </a:xfrm>
          <a:prstGeom prst="rect">
            <a:avLst/>
          </a:prstGeom>
          <a:noFill/>
          <a:ln>
            <a:noFill/>
          </a:ln>
        </p:spPr>
      </p:sp>
      <p:sp>
        <p:nvSpPr>
          <p:cNvPr id="64" name="Google Shape;64;p13"/>
          <p:cNvSpPr txBox="1"/>
          <p:nvPr>
            <p:ph type="title"/>
          </p:nvPr>
        </p:nvSpPr>
        <p:spPr>
          <a:xfrm>
            <a:off x="4391425" y="674450"/>
            <a:ext cx="343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 name="Google Shape;65;p13"/>
          <p:cNvSpPr txBox="1"/>
          <p:nvPr>
            <p:ph hasCustomPrompt="1" idx="3" type="title"/>
          </p:nvPr>
        </p:nvSpPr>
        <p:spPr>
          <a:xfrm>
            <a:off x="4579850" y="1486775"/>
            <a:ext cx="8802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p:nvPr>
            <p:ph hasCustomPrompt="1" idx="4" type="title"/>
          </p:nvPr>
        </p:nvSpPr>
        <p:spPr>
          <a:xfrm>
            <a:off x="4579850" y="3766281"/>
            <a:ext cx="8802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p:nvPr>
            <p:ph hasCustomPrompt="1" idx="5" type="title"/>
          </p:nvPr>
        </p:nvSpPr>
        <p:spPr>
          <a:xfrm>
            <a:off x="4579850" y="2246610"/>
            <a:ext cx="8802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p:nvPr>
            <p:ph hasCustomPrompt="1" idx="6" type="title"/>
          </p:nvPr>
        </p:nvSpPr>
        <p:spPr>
          <a:xfrm>
            <a:off x="4579850" y="3006446"/>
            <a:ext cx="8802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p:nvPr>
            <p:ph idx="1" type="subTitle"/>
          </p:nvPr>
        </p:nvSpPr>
        <p:spPr>
          <a:xfrm>
            <a:off x="5344300" y="1486793"/>
            <a:ext cx="27624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0" name="Google Shape;70;p13"/>
          <p:cNvSpPr txBox="1"/>
          <p:nvPr>
            <p:ph idx="7" type="subTitle"/>
          </p:nvPr>
        </p:nvSpPr>
        <p:spPr>
          <a:xfrm>
            <a:off x="5344300" y="2246620"/>
            <a:ext cx="27624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 name="Google Shape;71;p13"/>
          <p:cNvSpPr txBox="1"/>
          <p:nvPr>
            <p:ph idx="8" type="subTitle"/>
          </p:nvPr>
        </p:nvSpPr>
        <p:spPr>
          <a:xfrm>
            <a:off x="5344300" y="3006447"/>
            <a:ext cx="27624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 name="Google Shape;72;p13"/>
          <p:cNvSpPr txBox="1"/>
          <p:nvPr>
            <p:ph idx="9" type="subTitle"/>
          </p:nvPr>
        </p:nvSpPr>
        <p:spPr>
          <a:xfrm>
            <a:off x="5344300" y="3766274"/>
            <a:ext cx="27624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Anton"/>
                <a:ea typeface="Anton"/>
                <a:cs typeface="Anton"/>
                <a:sym typeface="Ant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73" name="Shape 73"/>
        <p:cNvGrpSpPr/>
        <p:nvPr/>
      </p:nvGrpSpPr>
      <p:grpSpPr>
        <a:xfrm>
          <a:off x="0" y="0"/>
          <a:ext cx="0" cy="0"/>
          <a:chOff x="0" y="0"/>
          <a:chExt cx="0" cy="0"/>
        </a:xfrm>
      </p:grpSpPr>
      <p:sp>
        <p:nvSpPr>
          <p:cNvPr id="74" name="Google Shape;74;p14"/>
          <p:cNvSpPr txBox="1"/>
          <p:nvPr>
            <p:ph type="title"/>
          </p:nvPr>
        </p:nvSpPr>
        <p:spPr>
          <a:xfrm>
            <a:off x="4459425" y="1745250"/>
            <a:ext cx="3233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5" name="Google Shape;75;p14"/>
          <p:cNvSpPr txBox="1"/>
          <p:nvPr>
            <p:ph idx="1" type="subTitle"/>
          </p:nvPr>
        </p:nvSpPr>
        <p:spPr>
          <a:xfrm>
            <a:off x="4459425" y="2586050"/>
            <a:ext cx="3233100" cy="8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76" name="Shape 76"/>
        <p:cNvGrpSpPr/>
        <p:nvPr/>
      </p:nvGrpSpPr>
      <p:grpSpPr>
        <a:xfrm>
          <a:off x="0" y="0"/>
          <a:ext cx="0" cy="0"/>
          <a:chOff x="0" y="0"/>
          <a:chExt cx="0" cy="0"/>
        </a:xfrm>
      </p:grpSpPr>
      <p:sp>
        <p:nvSpPr>
          <p:cNvPr id="77" name="Google Shape;77;p15"/>
          <p:cNvSpPr txBox="1"/>
          <p:nvPr>
            <p:ph type="title"/>
          </p:nvPr>
        </p:nvSpPr>
        <p:spPr>
          <a:xfrm>
            <a:off x="720000" y="445025"/>
            <a:ext cx="7704000" cy="572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8" name="Google Shape;78;p15"/>
          <p:cNvSpPr txBox="1"/>
          <p:nvPr>
            <p:ph idx="1" type="subTitle"/>
          </p:nvPr>
        </p:nvSpPr>
        <p:spPr>
          <a:xfrm>
            <a:off x="937625" y="2297550"/>
            <a:ext cx="2175300" cy="166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9" name="Google Shape;79;p15"/>
          <p:cNvSpPr txBox="1"/>
          <p:nvPr>
            <p:ph idx="2" type="subTitle"/>
          </p:nvPr>
        </p:nvSpPr>
        <p:spPr>
          <a:xfrm>
            <a:off x="3484347" y="2297550"/>
            <a:ext cx="2175300" cy="166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0" name="Google Shape;80;p15"/>
          <p:cNvSpPr txBox="1"/>
          <p:nvPr>
            <p:ph idx="3" type="subTitle"/>
          </p:nvPr>
        </p:nvSpPr>
        <p:spPr>
          <a:xfrm>
            <a:off x="6031075" y="2297550"/>
            <a:ext cx="2175300" cy="166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1" name="Google Shape;81;p15"/>
          <p:cNvSpPr txBox="1"/>
          <p:nvPr>
            <p:ph idx="4" type="subTitle"/>
          </p:nvPr>
        </p:nvSpPr>
        <p:spPr>
          <a:xfrm>
            <a:off x="937625" y="1631826"/>
            <a:ext cx="21753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2" name="Google Shape;82;p15"/>
          <p:cNvSpPr txBox="1"/>
          <p:nvPr>
            <p:ph idx="5" type="subTitle"/>
          </p:nvPr>
        </p:nvSpPr>
        <p:spPr>
          <a:xfrm>
            <a:off x="3484350" y="1631826"/>
            <a:ext cx="21753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 name="Google Shape;83;p15"/>
          <p:cNvSpPr txBox="1"/>
          <p:nvPr>
            <p:ph idx="6" type="subTitle"/>
          </p:nvPr>
        </p:nvSpPr>
        <p:spPr>
          <a:xfrm>
            <a:off x="6031075" y="1631826"/>
            <a:ext cx="21753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 name="Google Shape;84;p15"/>
          <p:cNvSpPr/>
          <p:nvPr/>
        </p:nvSpPr>
        <p:spPr>
          <a:xfrm rot="-5400000">
            <a:off x="4348350" y="299100"/>
            <a:ext cx="447300" cy="934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flipH="1">
            <a:off x="-103425" y="-34625"/>
            <a:ext cx="480000" cy="521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6" name="Shape 86"/>
        <p:cNvGrpSpPr/>
        <p:nvPr/>
      </p:nvGrpSpPr>
      <p:grpSpPr>
        <a:xfrm>
          <a:off x="0" y="0"/>
          <a:ext cx="0" cy="0"/>
          <a:chOff x="0" y="0"/>
          <a:chExt cx="0" cy="0"/>
        </a:xfrm>
      </p:grpSpPr>
      <p:sp>
        <p:nvSpPr>
          <p:cNvPr id="87" name="Google Shape;87;p16"/>
          <p:cNvSpPr txBox="1"/>
          <p:nvPr>
            <p:ph type="title"/>
          </p:nvPr>
        </p:nvSpPr>
        <p:spPr>
          <a:xfrm>
            <a:off x="720000" y="445025"/>
            <a:ext cx="7704000" cy="572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8" name="Google Shape;88;p16"/>
          <p:cNvSpPr txBox="1"/>
          <p:nvPr>
            <p:ph idx="1" type="subTitle"/>
          </p:nvPr>
        </p:nvSpPr>
        <p:spPr>
          <a:xfrm>
            <a:off x="1253224" y="1711013"/>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9" name="Google Shape;89;p16"/>
          <p:cNvSpPr txBox="1"/>
          <p:nvPr>
            <p:ph idx="2" type="subTitle"/>
          </p:nvPr>
        </p:nvSpPr>
        <p:spPr>
          <a:xfrm>
            <a:off x="5079776" y="1711013"/>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0" name="Google Shape;90;p16"/>
          <p:cNvSpPr txBox="1"/>
          <p:nvPr>
            <p:ph idx="3" type="subTitle"/>
          </p:nvPr>
        </p:nvSpPr>
        <p:spPr>
          <a:xfrm>
            <a:off x="1253224" y="3308391"/>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1" name="Google Shape;91;p16"/>
          <p:cNvSpPr txBox="1"/>
          <p:nvPr>
            <p:ph idx="4" type="subTitle"/>
          </p:nvPr>
        </p:nvSpPr>
        <p:spPr>
          <a:xfrm>
            <a:off x="5079776" y="3308391"/>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2" name="Google Shape;92;p16"/>
          <p:cNvSpPr txBox="1"/>
          <p:nvPr>
            <p:ph idx="5" type="subTitle"/>
          </p:nvPr>
        </p:nvSpPr>
        <p:spPr>
          <a:xfrm>
            <a:off x="1253225" y="1324720"/>
            <a:ext cx="2811000" cy="39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3" name="Google Shape;93;p16"/>
          <p:cNvSpPr txBox="1"/>
          <p:nvPr>
            <p:ph idx="6" type="subTitle"/>
          </p:nvPr>
        </p:nvSpPr>
        <p:spPr>
          <a:xfrm>
            <a:off x="1253225" y="2922123"/>
            <a:ext cx="2811000" cy="39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4" name="Google Shape;94;p16"/>
          <p:cNvSpPr txBox="1"/>
          <p:nvPr>
            <p:ph idx="7" type="subTitle"/>
          </p:nvPr>
        </p:nvSpPr>
        <p:spPr>
          <a:xfrm>
            <a:off x="5079750" y="1324720"/>
            <a:ext cx="2811000" cy="39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 name="Google Shape;95;p16"/>
          <p:cNvSpPr txBox="1"/>
          <p:nvPr>
            <p:ph idx="8" type="subTitle"/>
          </p:nvPr>
        </p:nvSpPr>
        <p:spPr>
          <a:xfrm>
            <a:off x="5079750" y="2922123"/>
            <a:ext cx="2811000" cy="39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6" name="Google Shape;96;p16"/>
          <p:cNvSpPr/>
          <p:nvPr/>
        </p:nvSpPr>
        <p:spPr>
          <a:xfrm rot="-5400000">
            <a:off x="4358700" y="288975"/>
            <a:ext cx="426600" cy="934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a:off x="8750100" y="-34625"/>
            <a:ext cx="495900" cy="521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8" name="Shape 98"/>
        <p:cNvGrpSpPr/>
        <p:nvPr/>
      </p:nvGrpSpPr>
      <p:grpSpPr>
        <a:xfrm>
          <a:off x="0" y="0"/>
          <a:ext cx="0" cy="0"/>
          <a:chOff x="0" y="0"/>
          <a:chExt cx="0" cy="0"/>
        </a:xfrm>
      </p:grpSpPr>
      <p:sp>
        <p:nvSpPr>
          <p:cNvPr id="99" name="Google Shape;99;p17"/>
          <p:cNvSpPr txBox="1"/>
          <p:nvPr>
            <p:ph type="title"/>
          </p:nvPr>
        </p:nvSpPr>
        <p:spPr>
          <a:xfrm>
            <a:off x="720000" y="445025"/>
            <a:ext cx="7704000" cy="572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0" name="Google Shape;100;p17"/>
          <p:cNvSpPr txBox="1"/>
          <p:nvPr>
            <p:ph idx="1" type="subTitle"/>
          </p:nvPr>
        </p:nvSpPr>
        <p:spPr>
          <a:xfrm>
            <a:off x="718141" y="1595213"/>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1" name="Google Shape;101;p17"/>
          <p:cNvSpPr txBox="1"/>
          <p:nvPr>
            <p:ph idx="2" type="subTitle"/>
          </p:nvPr>
        </p:nvSpPr>
        <p:spPr>
          <a:xfrm>
            <a:off x="3579000" y="1595223"/>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2" name="Google Shape;102;p17"/>
          <p:cNvSpPr txBox="1"/>
          <p:nvPr>
            <p:ph idx="3" type="subTitle"/>
          </p:nvPr>
        </p:nvSpPr>
        <p:spPr>
          <a:xfrm>
            <a:off x="718141" y="3383861"/>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3" name="Google Shape;103;p17"/>
          <p:cNvSpPr txBox="1"/>
          <p:nvPr>
            <p:ph idx="4" type="subTitle"/>
          </p:nvPr>
        </p:nvSpPr>
        <p:spPr>
          <a:xfrm>
            <a:off x="3580850" y="3383861"/>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4" name="Google Shape;104;p17"/>
          <p:cNvSpPr txBox="1"/>
          <p:nvPr>
            <p:ph idx="5" type="subTitle"/>
          </p:nvPr>
        </p:nvSpPr>
        <p:spPr>
          <a:xfrm>
            <a:off x="6437997" y="1595223"/>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5" name="Google Shape;105;p17"/>
          <p:cNvSpPr txBox="1"/>
          <p:nvPr>
            <p:ph idx="6" type="subTitle"/>
          </p:nvPr>
        </p:nvSpPr>
        <p:spPr>
          <a:xfrm>
            <a:off x="6439847" y="3383861"/>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6" name="Google Shape;106;p17"/>
          <p:cNvSpPr txBox="1"/>
          <p:nvPr>
            <p:ph idx="7" type="subTitle"/>
          </p:nvPr>
        </p:nvSpPr>
        <p:spPr>
          <a:xfrm>
            <a:off x="724091" y="1186090"/>
            <a:ext cx="1978200" cy="41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7" name="Google Shape;107;p17"/>
          <p:cNvSpPr txBox="1"/>
          <p:nvPr>
            <p:ph idx="8" type="subTitle"/>
          </p:nvPr>
        </p:nvSpPr>
        <p:spPr>
          <a:xfrm>
            <a:off x="3582901" y="1186096"/>
            <a:ext cx="1978200" cy="41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8" name="Google Shape;108;p17"/>
          <p:cNvSpPr txBox="1"/>
          <p:nvPr>
            <p:ph idx="9" type="subTitle"/>
          </p:nvPr>
        </p:nvSpPr>
        <p:spPr>
          <a:xfrm>
            <a:off x="6441899" y="1186096"/>
            <a:ext cx="1978200" cy="41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9" name="Google Shape;109;p17"/>
          <p:cNvSpPr txBox="1"/>
          <p:nvPr>
            <p:ph idx="13" type="subTitle"/>
          </p:nvPr>
        </p:nvSpPr>
        <p:spPr>
          <a:xfrm>
            <a:off x="716291" y="2971761"/>
            <a:ext cx="1986000" cy="41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0" name="Google Shape;110;p17"/>
          <p:cNvSpPr txBox="1"/>
          <p:nvPr>
            <p:ph idx="14" type="subTitle"/>
          </p:nvPr>
        </p:nvSpPr>
        <p:spPr>
          <a:xfrm>
            <a:off x="3582904" y="2971761"/>
            <a:ext cx="1978200" cy="41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1" name="Google Shape;111;p17"/>
          <p:cNvSpPr txBox="1"/>
          <p:nvPr>
            <p:ph idx="15" type="subTitle"/>
          </p:nvPr>
        </p:nvSpPr>
        <p:spPr>
          <a:xfrm>
            <a:off x="6441900" y="2971761"/>
            <a:ext cx="1978200" cy="41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2" name="Google Shape;112;p17"/>
          <p:cNvSpPr/>
          <p:nvPr/>
        </p:nvSpPr>
        <p:spPr>
          <a:xfrm rot="-5400000">
            <a:off x="4358700" y="288975"/>
            <a:ext cx="426600" cy="934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p:nvPr/>
        </p:nvSpPr>
        <p:spPr>
          <a:xfrm flipH="1">
            <a:off x="-103425" y="-34625"/>
            <a:ext cx="480000" cy="5212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14" name="Shape 114"/>
        <p:cNvGrpSpPr/>
        <p:nvPr/>
      </p:nvGrpSpPr>
      <p:grpSpPr>
        <a:xfrm>
          <a:off x="0" y="0"/>
          <a:ext cx="0" cy="0"/>
          <a:chOff x="0" y="0"/>
          <a:chExt cx="0" cy="0"/>
        </a:xfrm>
      </p:grpSpPr>
      <p:sp>
        <p:nvSpPr>
          <p:cNvPr id="115" name="Google Shape;115;p18"/>
          <p:cNvSpPr/>
          <p:nvPr/>
        </p:nvSpPr>
        <p:spPr>
          <a:xfrm flipH="1">
            <a:off x="5476690" y="0"/>
            <a:ext cx="3665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391225" y="540600"/>
            <a:ext cx="4556100" cy="406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txBox="1"/>
          <p:nvPr>
            <p:ph hasCustomPrompt="1" type="title"/>
          </p:nvPr>
        </p:nvSpPr>
        <p:spPr>
          <a:xfrm>
            <a:off x="755806" y="2056688"/>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18" name="Google Shape;118;p18"/>
          <p:cNvSpPr txBox="1"/>
          <p:nvPr>
            <p:ph idx="1" type="subTitle"/>
          </p:nvPr>
        </p:nvSpPr>
        <p:spPr>
          <a:xfrm>
            <a:off x="755806" y="2693690"/>
            <a:ext cx="3492600" cy="37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19" name="Google Shape;119;p18"/>
          <p:cNvSpPr txBox="1"/>
          <p:nvPr>
            <p:ph hasCustomPrompt="1" idx="2" type="title"/>
          </p:nvPr>
        </p:nvSpPr>
        <p:spPr>
          <a:xfrm>
            <a:off x="755806" y="689248"/>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0" name="Google Shape;120;p18"/>
          <p:cNvSpPr txBox="1"/>
          <p:nvPr>
            <p:ph idx="3" type="subTitle"/>
          </p:nvPr>
        </p:nvSpPr>
        <p:spPr>
          <a:xfrm>
            <a:off x="755806" y="1326243"/>
            <a:ext cx="3492600" cy="37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21" name="Google Shape;121;p18"/>
          <p:cNvSpPr txBox="1"/>
          <p:nvPr>
            <p:ph hasCustomPrompt="1" idx="4" type="title"/>
          </p:nvPr>
        </p:nvSpPr>
        <p:spPr>
          <a:xfrm>
            <a:off x="755806" y="3424128"/>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2" name="Google Shape;122;p18"/>
          <p:cNvSpPr txBox="1"/>
          <p:nvPr>
            <p:ph idx="5" type="subTitle"/>
          </p:nvPr>
        </p:nvSpPr>
        <p:spPr>
          <a:xfrm>
            <a:off x="755806" y="4061136"/>
            <a:ext cx="3492600" cy="37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23" name="Google Shape;123;p18"/>
          <p:cNvSpPr/>
          <p:nvPr>
            <p:ph idx="6" type="pic"/>
          </p:nvPr>
        </p:nvSpPr>
        <p:spPr>
          <a:xfrm>
            <a:off x="4919475" y="540600"/>
            <a:ext cx="3511200" cy="40623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24" name="Shape 124"/>
        <p:cNvGrpSpPr/>
        <p:nvPr/>
      </p:nvGrpSpPr>
      <p:grpSpPr>
        <a:xfrm>
          <a:off x="0" y="0"/>
          <a:ext cx="0" cy="0"/>
          <a:chOff x="0" y="0"/>
          <a:chExt cx="0" cy="0"/>
        </a:xfrm>
      </p:grpSpPr>
      <p:sp>
        <p:nvSpPr>
          <p:cNvPr id="125" name="Google Shape;125;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6" name="Google Shape;126;p19"/>
          <p:cNvSpPr/>
          <p:nvPr/>
        </p:nvSpPr>
        <p:spPr>
          <a:xfrm rot="-5400000">
            <a:off x="4348350" y="299100"/>
            <a:ext cx="447300" cy="934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p:nvPr/>
        </p:nvSpPr>
        <p:spPr>
          <a:xfrm flipH="1">
            <a:off x="-103425" y="-34625"/>
            <a:ext cx="480000" cy="521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28" name="Shape 128"/>
        <p:cNvGrpSpPr/>
        <p:nvPr/>
      </p:nvGrpSpPr>
      <p:grpSpPr>
        <a:xfrm>
          <a:off x="0" y="0"/>
          <a:ext cx="0" cy="0"/>
          <a:chOff x="0" y="0"/>
          <a:chExt cx="0" cy="0"/>
        </a:xfrm>
      </p:grpSpPr>
      <p:sp>
        <p:nvSpPr>
          <p:cNvPr id="129" name="Google Shape;129;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0" name="Google Shape;130;p20"/>
          <p:cNvSpPr/>
          <p:nvPr/>
        </p:nvSpPr>
        <p:spPr>
          <a:xfrm>
            <a:off x="8750100" y="-34625"/>
            <a:ext cx="495900" cy="5212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rot="-5400000">
            <a:off x="4375050" y="272550"/>
            <a:ext cx="393900" cy="934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0" y="0"/>
            <a:ext cx="3665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flipH="1">
            <a:off x="4222361" y="540600"/>
            <a:ext cx="4528800" cy="406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406100" y="2775850"/>
            <a:ext cx="36657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hasCustomPrompt="1" idx="2" type="title"/>
          </p:nvPr>
        </p:nvSpPr>
        <p:spPr>
          <a:xfrm>
            <a:off x="5722301" y="1525850"/>
            <a:ext cx="10335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p:nvPr>
            <p:ph idx="3" type="pic"/>
          </p:nvPr>
        </p:nvSpPr>
        <p:spPr>
          <a:xfrm>
            <a:off x="713225" y="539499"/>
            <a:ext cx="3509100" cy="40644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32" name="Shape 132"/>
        <p:cNvGrpSpPr/>
        <p:nvPr/>
      </p:nvGrpSpPr>
      <p:grpSpPr>
        <a:xfrm>
          <a:off x="0" y="0"/>
          <a:ext cx="0" cy="0"/>
          <a:chOff x="0" y="0"/>
          <a:chExt cx="0" cy="0"/>
        </a:xfrm>
      </p:grpSpPr>
      <p:sp>
        <p:nvSpPr>
          <p:cNvPr id="133" name="Google Shape;133;p21"/>
          <p:cNvSpPr/>
          <p:nvPr/>
        </p:nvSpPr>
        <p:spPr>
          <a:xfrm flipH="1">
            <a:off x="5476690" y="0"/>
            <a:ext cx="3665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p:nvPr/>
        </p:nvSpPr>
        <p:spPr>
          <a:xfrm>
            <a:off x="391225" y="540600"/>
            <a:ext cx="4556100" cy="406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ph idx="2" type="pic"/>
          </p:nvPr>
        </p:nvSpPr>
        <p:spPr>
          <a:xfrm>
            <a:off x="4924771" y="540600"/>
            <a:ext cx="3511200" cy="4062300"/>
          </a:xfrm>
          <a:prstGeom prst="rect">
            <a:avLst/>
          </a:prstGeom>
          <a:noFill/>
          <a:ln>
            <a:noFill/>
          </a:ln>
        </p:spPr>
      </p:sp>
      <p:sp>
        <p:nvSpPr>
          <p:cNvPr id="136" name="Google Shape;136;p21"/>
          <p:cNvSpPr txBox="1"/>
          <p:nvPr>
            <p:ph type="title"/>
          </p:nvPr>
        </p:nvSpPr>
        <p:spPr>
          <a:xfrm>
            <a:off x="926272" y="768600"/>
            <a:ext cx="3808200" cy="130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8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7" name="Google Shape;137;p21"/>
          <p:cNvSpPr txBox="1"/>
          <p:nvPr>
            <p:ph idx="1" type="subTitle"/>
          </p:nvPr>
        </p:nvSpPr>
        <p:spPr>
          <a:xfrm>
            <a:off x="926229" y="1841450"/>
            <a:ext cx="38082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1"/>
          <p:cNvSpPr txBox="1"/>
          <p:nvPr/>
        </p:nvSpPr>
        <p:spPr>
          <a:xfrm>
            <a:off x="713225" y="3611950"/>
            <a:ext cx="4234200" cy="7575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Archivo"/>
                <a:ea typeface="Archivo"/>
                <a:cs typeface="Archivo"/>
                <a:sym typeface="Archivo"/>
              </a:rPr>
              <a:t>CREDITS</a:t>
            </a:r>
            <a:r>
              <a:rPr lang="en" sz="1200">
                <a:solidFill>
                  <a:schemeClr val="dk1"/>
                </a:solidFill>
                <a:latin typeface="Archivo Medium"/>
                <a:ea typeface="Archivo Medium"/>
                <a:cs typeface="Archivo Medium"/>
                <a:sym typeface="Archivo Medium"/>
              </a:rPr>
              <a:t>: This presentation template was created by </a:t>
            </a:r>
            <a:r>
              <a:rPr b="1" lang="en" sz="1200" u="sng">
                <a:solidFill>
                  <a:schemeClr val="hlink"/>
                </a:solidFill>
                <a:latin typeface="Archivo"/>
                <a:ea typeface="Archivo"/>
                <a:cs typeface="Archivo"/>
                <a:sym typeface="Archivo"/>
                <a:hlinkClick r:id="rId2"/>
              </a:rPr>
              <a:t>Slidesgo</a:t>
            </a:r>
            <a:r>
              <a:rPr lang="en" sz="1200">
                <a:solidFill>
                  <a:schemeClr val="dk1"/>
                </a:solidFill>
                <a:latin typeface="Archivo Medium"/>
                <a:ea typeface="Archivo Medium"/>
                <a:cs typeface="Archivo Medium"/>
                <a:sym typeface="Archivo Medium"/>
              </a:rPr>
              <a:t>, and includes icons by </a:t>
            </a:r>
            <a:r>
              <a:rPr b="1" lang="en" sz="1200" u="sng">
                <a:solidFill>
                  <a:schemeClr val="dk1"/>
                </a:solidFill>
                <a:latin typeface="Archivo"/>
                <a:ea typeface="Archivo"/>
                <a:cs typeface="Archivo"/>
                <a:sym typeface="Archivo"/>
                <a:hlinkClick r:id="rId3">
                  <a:extLst>
                    <a:ext uri="{A12FA001-AC4F-418D-AE19-62706E023703}">
                      <ahyp:hlinkClr val="tx"/>
                    </a:ext>
                  </a:extLst>
                </a:hlinkClick>
              </a:rPr>
              <a:t>Flaticon</a:t>
            </a:r>
            <a:r>
              <a:rPr lang="en" sz="1200">
                <a:solidFill>
                  <a:schemeClr val="dk1"/>
                </a:solidFill>
                <a:latin typeface="Archivo Medium"/>
                <a:ea typeface="Archivo Medium"/>
                <a:cs typeface="Archivo Medium"/>
                <a:sym typeface="Archivo Medium"/>
              </a:rPr>
              <a:t>, and infographics &amp; images by </a:t>
            </a:r>
            <a:r>
              <a:rPr b="1" lang="en" sz="1200" u="sng">
                <a:solidFill>
                  <a:schemeClr val="dk1"/>
                </a:solidFill>
                <a:latin typeface="Archivo"/>
                <a:ea typeface="Archivo"/>
                <a:cs typeface="Archivo"/>
                <a:sym typeface="Archivo"/>
                <a:hlinkClick r:id="rId4">
                  <a:extLst>
                    <a:ext uri="{A12FA001-AC4F-418D-AE19-62706E023703}">
                      <ahyp:hlinkClr val="tx"/>
                    </a:ext>
                  </a:extLst>
                </a:hlinkClick>
              </a:rPr>
              <a:t>Freepik</a:t>
            </a:r>
            <a:r>
              <a:rPr b="1" lang="en" sz="1200" u="sng">
                <a:solidFill>
                  <a:schemeClr val="dk1"/>
                </a:solidFill>
                <a:latin typeface="Archivo"/>
                <a:ea typeface="Archivo"/>
                <a:cs typeface="Archivo"/>
                <a:sym typeface="Archivo"/>
              </a:rPr>
              <a:t> </a:t>
            </a:r>
            <a:endParaRPr b="1" sz="1200" u="sng">
              <a:solidFill>
                <a:schemeClr val="dk1"/>
              </a:solidFill>
              <a:latin typeface="Archivo"/>
              <a:ea typeface="Archivo"/>
              <a:cs typeface="Archivo"/>
              <a:sym typeface="Archiv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39" name="Shape 139"/>
        <p:cNvGrpSpPr/>
        <p:nvPr/>
      </p:nvGrpSpPr>
      <p:grpSpPr>
        <a:xfrm>
          <a:off x="0" y="0"/>
          <a:ext cx="0" cy="0"/>
          <a:chOff x="0" y="0"/>
          <a:chExt cx="0" cy="0"/>
        </a:xfrm>
      </p:grpSpPr>
      <p:sp>
        <p:nvSpPr>
          <p:cNvPr id="140" name="Google Shape;140;p22"/>
          <p:cNvSpPr/>
          <p:nvPr/>
        </p:nvSpPr>
        <p:spPr>
          <a:xfrm rot="-5400000">
            <a:off x="4348350" y="299100"/>
            <a:ext cx="447300" cy="934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flipH="1">
            <a:off x="-103425" y="-34625"/>
            <a:ext cx="480000" cy="521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42" name="Shape 142"/>
        <p:cNvGrpSpPr/>
        <p:nvPr/>
      </p:nvGrpSpPr>
      <p:grpSpPr>
        <a:xfrm>
          <a:off x="0" y="0"/>
          <a:ext cx="0" cy="0"/>
          <a:chOff x="0" y="0"/>
          <a:chExt cx="0" cy="0"/>
        </a:xfrm>
      </p:grpSpPr>
      <p:sp>
        <p:nvSpPr>
          <p:cNvPr id="143" name="Google Shape;143;p23"/>
          <p:cNvSpPr/>
          <p:nvPr/>
        </p:nvSpPr>
        <p:spPr>
          <a:xfrm rot="-5400000">
            <a:off x="4358700" y="288975"/>
            <a:ext cx="426600" cy="934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3"/>
          <p:cNvSpPr/>
          <p:nvPr/>
        </p:nvSpPr>
        <p:spPr>
          <a:xfrm>
            <a:off x="8750100" y="-34625"/>
            <a:ext cx="495900" cy="521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48" name="Shape 148"/>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49" name="Shape 149"/>
        <p:cNvGrpSpPr/>
        <p:nvPr/>
      </p:nvGrpSpPr>
      <p:grpSpPr>
        <a:xfrm>
          <a:off x="0" y="0"/>
          <a:ext cx="0" cy="0"/>
          <a:chOff x="0" y="0"/>
          <a:chExt cx="0" cy="0"/>
        </a:xfrm>
      </p:grpSpPr>
      <p:sp>
        <p:nvSpPr>
          <p:cNvPr id="150" name="Google Shape;150;p2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flipH="1">
            <a:off x="8795574" y="4133675"/>
            <a:ext cx="449100" cy="104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flipH="1">
            <a:off x="-9726" y="-34625"/>
            <a:ext cx="449100" cy="521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 name="Google Shape;24;p4"/>
          <p:cNvSpPr txBox="1"/>
          <p:nvPr>
            <p:ph idx="1" type="body"/>
          </p:nvPr>
        </p:nvSpPr>
        <p:spPr>
          <a:xfrm>
            <a:off x="720000" y="1069250"/>
            <a:ext cx="7704000" cy="3562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720000" y="445025"/>
            <a:ext cx="7704000" cy="572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5"/>
          <p:cNvSpPr txBox="1"/>
          <p:nvPr>
            <p:ph idx="1" type="subTitle"/>
          </p:nvPr>
        </p:nvSpPr>
        <p:spPr>
          <a:xfrm>
            <a:off x="713225" y="3162741"/>
            <a:ext cx="6023400" cy="96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 name="Google Shape;28;p5"/>
          <p:cNvSpPr txBox="1"/>
          <p:nvPr>
            <p:ph idx="2" type="subTitle"/>
          </p:nvPr>
        </p:nvSpPr>
        <p:spPr>
          <a:xfrm>
            <a:off x="713225" y="1857247"/>
            <a:ext cx="6023400" cy="96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 name="Google Shape;29;p5"/>
          <p:cNvSpPr txBox="1"/>
          <p:nvPr>
            <p:ph idx="3" type="subTitle"/>
          </p:nvPr>
        </p:nvSpPr>
        <p:spPr>
          <a:xfrm>
            <a:off x="713225" y="1514300"/>
            <a:ext cx="6023400" cy="342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 name="Google Shape;30;p5"/>
          <p:cNvSpPr txBox="1"/>
          <p:nvPr>
            <p:ph idx="4" type="subTitle"/>
          </p:nvPr>
        </p:nvSpPr>
        <p:spPr>
          <a:xfrm>
            <a:off x="713226" y="2822955"/>
            <a:ext cx="6023400" cy="347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1" name="Google Shape;31;p5"/>
          <p:cNvSpPr/>
          <p:nvPr/>
        </p:nvSpPr>
        <p:spPr>
          <a:xfrm>
            <a:off x="8750100" y="-34625"/>
            <a:ext cx="495900" cy="5212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rot="-5400000">
            <a:off x="4375050" y="272550"/>
            <a:ext cx="393900" cy="934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 name="Google Shape;35;p6"/>
          <p:cNvSpPr/>
          <p:nvPr/>
        </p:nvSpPr>
        <p:spPr>
          <a:xfrm>
            <a:off x="-55200" y="4133675"/>
            <a:ext cx="449100" cy="104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p:nvPr/>
        </p:nvSpPr>
        <p:spPr>
          <a:xfrm>
            <a:off x="8750100" y="-34625"/>
            <a:ext cx="449100" cy="521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p:nvPr/>
        </p:nvSpPr>
        <p:spPr>
          <a:xfrm>
            <a:off x="5498500" y="0"/>
            <a:ext cx="3665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idx="1" type="subTitle"/>
          </p:nvPr>
        </p:nvSpPr>
        <p:spPr>
          <a:xfrm>
            <a:off x="713225" y="1609975"/>
            <a:ext cx="3122700" cy="27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40" name="Google Shape;40;p7"/>
          <p:cNvSpPr/>
          <p:nvPr>
            <p:ph idx="2" type="pic"/>
          </p:nvPr>
        </p:nvSpPr>
        <p:spPr>
          <a:xfrm>
            <a:off x="4914900" y="539499"/>
            <a:ext cx="3511200" cy="4064400"/>
          </a:xfrm>
          <a:prstGeom prst="rect">
            <a:avLst/>
          </a:prstGeom>
          <a:noFill/>
          <a:ln>
            <a:noFill/>
          </a:ln>
        </p:spPr>
      </p:sp>
      <p:sp>
        <p:nvSpPr>
          <p:cNvPr id="41" name="Google Shape;41;p7"/>
          <p:cNvSpPr txBox="1"/>
          <p:nvPr>
            <p:ph type="title"/>
          </p:nvPr>
        </p:nvSpPr>
        <p:spPr>
          <a:xfrm>
            <a:off x="720000" y="445025"/>
            <a:ext cx="211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4" name="Google Shape;44;p8"/>
          <p:cNvSpPr/>
          <p:nvPr/>
        </p:nvSpPr>
        <p:spPr>
          <a:xfrm>
            <a:off x="-55200" y="4133675"/>
            <a:ext cx="449100" cy="104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a:off x="8750100" y="-34625"/>
            <a:ext cx="449100" cy="521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8" name="Google Shape;48;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 name="Google Shape;49;p9"/>
          <p:cNvSpPr/>
          <p:nvPr/>
        </p:nvSpPr>
        <p:spPr>
          <a:xfrm flipH="1">
            <a:off x="8795574" y="4133675"/>
            <a:ext cx="449100" cy="104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p:nvPr/>
        </p:nvSpPr>
        <p:spPr>
          <a:xfrm flipH="1">
            <a:off x="-9726" y="-34625"/>
            <a:ext cx="449100" cy="521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1pPr>
            <a:lvl2pPr indent="-304800" lvl="1" marL="9144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2pPr>
            <a:lvl3pPr indent="-304800" lvl="2" marL="13716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3pPr>
            <a:lvl4pPr indent="-304800" lvl="3" marL="1828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4pPr>
            <a:lvl5pPr indent="-304800" lvl="4" marL="22860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5pPr>
            <a:lvl6pPr indent="-304800" lvl="5" marL="27432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6pPr>
            <a:lvl7pPr indent="-304800" lvl="6" marL="32004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7pPr>
            <a:lvl8pPr indent="-304800" lvl="7" marL="36576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8pPr>
            <a:lvl9pPr indent="-304800" lvl="8" marL="4114800">
              <a:lnSpc>
                <a:spcPct val="100000"/>
              </a:lnSpc>
              <a:spcBef>
                <a:spcPts val="0"/>
              </a:spcBef>
              <a:spcAft>
                <a:spcPts val="0"/>
              </a:spcAft>
              <a:buClr>
                <a:schemeClr val="dk1"/>
              </a:buClr>
              <a:buSzPts val="1200"/>
              <a:buFont typeface="Archivo Medium"/>
              <a:buChar char="■"/>
              <a:defRPr sz="1200">
                <a:solidFill>
                  <a:schemeClr val="dk1"/>
                </a:solidFill>
                <a:latin typeface="Archivo Medium"/>
                <a:ea typeface="Archivo Medium"/>
                <a:cs typeface="Archivo Medium"/>
                <a:sym typeface="Archivo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45" name="Shape 145"/>
        <p:cNvGrpSpPr/>
        <p:nvPr/>
      </p:nvGrpSpPr>
      <p:grpSpPr>
        <a:xfrm>
          <a:off x="0" y="0"/>
          <a:ext cx="0" cy="0"/>
          <a:chOff x="0" y="0"/>
          <a:chExt cx="0" cy="0"/>
        </a:xfrm>
      </p:grpSpPr>
      <p:sp>
        <p:nvSpPr>
          <p:cNvPr id="146" name="Google Shape;146;p2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47" name="Google Shape;147;p2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hyperlink" Target="https://docs.google.com/spreadsheets/d/16JMOn8a65t77Po4p08HQwXqbRuO2XR2flZ7n6S8G_PY/copy?usp=sharing"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6JMOn8a65t77Po4p08HQwXqbRuO2XR2flZ7n6S8G_PY/copy?usp=sharing" TargetMode="External"/><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20" Type="http://schemas.openxmlformats.org/officeDocument/2006/relationships/hyperlink" Target="https://storyset.com/?utm_source=slidesgo_template&amp;utm_medium=referral-link&amp;utm_campaign=promo-slide&amp;utm_term=slidesgo&amp;utm_content=storyset" TargetMode="External"/><Relationship Id="rId11" Type="http://schemas.openxmlformats.org/officeDocument/2006/relationships/slide" Target="/ppt/slides/slide33.xml"/><Relationship Id="rId22" Type="http://schemas.openxmlformats.org/officeDocument/2006/relationships/hyperlink" Target="https://wepik.com/?utm_source=slidesgo_template&amp;utm_medium=referral-link&amp;utm_campaign=promo-slide&amp;utm_term=slidesgo&amp;utm_content=wepik" TargetMode="External"/><Relationship Id="rId10" Type="http://schemas.openxmlformats.org/officeDocument/2006/relationships/slide" Target="/ppt/slides/slide33.xml"/><Relationship Id="rId21" Type="http://schemas.openxmlformats.org/officeDocument/2006/relationships/hyperlink" Target="https://wepik.com/?utm_source=slidesgo_template&amp;utm_medium=referral-link&amp;utm_campaign=promo-slide&amp;utm_term=slidesgo&amp;utm_content=wepik" TargetMode="External"/><Relationship Id="rId13"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2" Type="http://schemas.openxmlformats.org/officeDocument/2006/relationships/slide" Target="/ppt/slides/slide27.xml"/><Relationship Id="rId23"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25.xml"/><Relationship Id="rId4" Type="http://schemas.openxmlformats.org/officeDocument/2006/relationships/slide" Target="/ppt/slides/slide22.xml"/><Relationship Id="rId9" Type="http://schemas.openxmlformats.org/officeDocument/2006/relationships/slide" Target="/ppt/slides/slide25.xml"/><Relationship Id="rId15" Type="http://schemas.openxmlformats.org/officeDocument/2006/relationships/hyperlink" Target="https://bit.ly/3A1uf1Q" TargetMode="External"/><Relationship Id="rId14" Type="http://schemas.openxmlformats.org/officeDocument/2006/relationships/hyperlink" Target="https://bit.ly/3A1uf1Q" TargetMode="External"/><Relationship Id="rId17" Type="http://schemas.openxmlformats.org/officeDocument/2006/relationships/hyperlink" Target="http://bit.ly/33VAFh3" TargetMode="External"/><Relationship Id="rId16" Type="http://schemas.openxmlformats.org/officeDocument/2006/relationships/hyperlink" Target="http://bit.ly/30B07Gq" TargetMode="External"/><Relationship Id="rId5" Type="http://schemas.openxmlformats.org/officeDocument/2006/relationships/slide" Target="/ppt/slides/slide22.xml"/><Relationship Id="rId19" Type="http://schemas.openxmlformats.org/officeDocument/2006/relationships/hyperlink" Target="https://www.flaticon.com/?utm_source=slidesgo_template&amp;utm_medium=referral-link&amp;utm_campaign=promo-slide&amp;utm_term=slidesgo&amp;utm_content=flaticon" TargetMode="External"/><Relationship Id="rId6" Type="http://schemas.openxmlformats.org/officeDocument/2006/relationships/slide" Target="/ppt/slides/slide21.xml"/><Relationship Id="rId18" Type="http://schemas.openxmlformats.org/officeDocument/2006/relationships/hyperlink" Target="https://www.freepik.com/?utm_source=slidesgo_template&amp;utm_medium=referral-link&amp;utm_campaign=promo-slide&amp;utm_term=slidesgo&amp;utm_content=freepik" TargetMode="External"/><Relationship Id="rId7" Type="http://schemas.openxmlformats.org/officeDocument/2006/relationships/slide" Target="/ppt/slides/slide21.xml"/><Relationship Id="rId8" Type="http://schemas.openxmlformats.org/officeDocument/2006/relationships/slide" Target="/ppt/slides/slide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14.jpg"/></Relationships>
</file>

<file path=ppt/slides/_rels/slide21.xml.rels><?xml version="1.0" encoding="UTF-8" standalone="yes"?><Relationships xmlns="http://schemas.openxmlformats.org/package/2006/relationships"><Relationship Id="rId10" Type="http://schemas.openxmlformats.org/officeDocument/2006/relationships/hyperlink" Target="https://www.freepik.com/free-photo/low-angle-modern-house-roof_24489282.htm/?utm_source=slidesgo_template&amp;utm_medium=referral-link&amp;utm_campaign=sg_resources&amp;utm_content=freepik" TargetMode="External"/><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freepik.com/free-photo/medium-shot-men-working-roof_24489288.htm/?utm_source=slidesgo_template&amp;utm_medium=referral-link&amp;utm_campaign=sg_resources&amp;utm_content=freepik" TargetMode="External"/><Relationship Id="rId4" Type="http://schemas.openxmlformats.org/officeDocument/2006/relationships/hyperlink" Target="https://www.freepik.com/free-photo/long-shot-men-working-together-roof_24489270.htm/?utm_source=slidesgo_template&amp;utm_medium=referral-link&amp;utm_campaign=sg_resources&amp;utm_content=freepik" TargetMode="External"/><Relationship Id="rId9" Type="http://schemas.openxmlformats.org/officeDocument/2006/relationships/hyperlink" Target="https://www.freepik.com/free-photo/medium-shot-man-working-with-earphones_24489279.htm/?utm_source=slidesgo_template&amp;utm_medium=referral-link&amp;utm_campaign=sg_resources&amp;utm_content=freepik" TargetMode="External"/><Relationship Id="rId5" Type="http://schemas.openxmlformats.org/officeDocument/2006/relationships/hyperlink" Target="https://www.freepik.com/free-photo/rusty-walls-haunted-house-background_28421125.htm/?utm_source=slidesgo_template&amp;utm_medium=referral-link&amp;utm_campaign=sg_resources&amp;utm_content=freepik" TargetMode="External"/><Relationship Id="rId6" Type="http://schemas.openxmlformats.org/officeDocument/2006/relationships/hyperlink" Target="https://www.freepik.com/free-photo/front-view-abandoned-house-with-rotted-wood_28421143.htm/?utm_source=slidesgo_template&amp;utm_medium=referral-link&amp;utm_campaign=sg_resources&amp;utm_content=freepik" TargetMode="External"/><Relationship Id="rId7" Type="http://schemas.openxmlformats.org/officeDocument/2006/relationships/hyperlink" Target="https://www.freepik.com/free-photo/haunted-house-with-old-furniture-background_28421153.htm/?utm_source=slidesgo_template&amp;utm_medium=referral-link&amp;utm_campaign=sg_resources&amp;utm_content=freepik" TargetMode="External"/><Relationship Id="rId8" Type="http://schemas.openxmlformats.org/officeDocument/2006/relationships/hyperlink" Target="https://www.freepik.com/free-photo/wooden-building-with-modern-roof_24489307.htm/?utm_source=slidesgo_template&amp;utm_medium=referral-link&amp;utm_campaign=sg_resources&amp;utm_content=freepik" TargetMode="External"/></Relationships>
</file>

<file path=ppt/slides/_rels/slide22.xml.rels><?xml version="1.0" encoding="UTF-8" standalone="yes"?><Relationships xmlns="http://schemas.openxmlformats.org/package/2006/relationships"><Relationship Id="rId10" Type="http://schemas.openxmlformats.org/officeDocument/2006/relationships/hyperlink" Target="https://www.freepik.com/free-photo/cheerful-man-showing-draft-woman_2309916.htm/?utm_source=slidesgo_template&amp;utm_medium=referral-link&amp;utm_campaign=sg_resources&amp;utm_content=freepik" TargetMode="External"/><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freepik.com/free-photo/haunted-house-background-front-view_28421241.htm/?utm_source=slidesgo_template&amp;utm_medium=referral-link&amp;utm_campaign=sg_resources&amp;utm_content=freepik" TargetMode="External"/><Relationship Id="rId4" Type="http://schemas.openxmlformats.org/officeDocument/2006/relationships/hyperlink" Target="https://www.freepik.com/free-photo/two-male-engineers-looking-blueprint_2593015.htm/?utm_source=slidesgo_template&amp;utm_medium=referral-link&amp;utm_campaign=sg_resources&amp;utm_content=freepik" TargetMode="External"/><Relationship Id="rId9" Type="http://schemas.openxmlformats.org/officeDocument/2006/relationships/hyperlink" Target="https://www.freepik.com/free-photo/3d-rendering-cartoon-house_38478340.htm/?utm_source=slidesgo_template&amp;utm_medium=referral-link&amp;utm_campaign=sg_resources&amp;utm_content=freepik" TargetMode="External"/><Relationship Id="rId5" Type="http://schemas.openxmlformats.org/officeDocument/2006/relationships/hyperlink" Target="https://www.freepik.com/free-photo/medium-shot-people-working-with-helmets_24489310.htm/?utm_source=slidesgo_template&amp;utm_medium=referral-link&amp;utm_campaign=sg_resources&amp;utm_content=freepik" TargetMode="External"/><Relationship Id="rId6" Type="http://schemas.openxmlformats.org/officeDocument/2006/relationships/hyperlink" Target="https://www.freepik.com/free-photo/carpenter-cutting-mdf-board-inside-workshop_27828718.htm/?utm_source=slidesgo_template&amp;utm_medium=referral-link&amp;utm_campaign=sg_resources&amp;utm_content=freepik" TargetMode="External"/><Relationship Id="rId7" Type="http://schemas.openxmlformats.org/officeDocument/2006/relationships/hyperlink" Target="https://www.freepik.com/free-photo/high-angle-beautiful-wooden-house-with-new-roof_24489326.htm/?utm_source=slidesgo_template&amp;utm_medium=referral-link&amp;utm_campaign=sg_resources&amp;utm_content=freepik" TargetMode="External"/><Relationship Id="rId8" Type="http://schemas.openxmlformats.org/officeDocument/2006/relationships/hyperlink" Target="https://www.freepik.com/free-photo/haunted-house-background-with-plants_28421200.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hyperlink" Target="https://fonts.google.com/specimen/Anton" TargetMode="External"/><Relationship Id="rId4" Type="http://schemas.openxmlformats.org/officeDocument/2006/relationships/hyperlink" Target="https://fonts.google.com/specimen/Archivo" TargetMode="External"/></Relationships>
</file>

<file path=ppt/slides/_rels/slide26.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3.png"/><Relationship Id="rId14" Type="http://schemas.openxmlformats.org/officeDocument/2006/relationships/image" Target="../media/image4.png"/><Relationship Id="rId17" Type="http://schemas.openxmlformats.org/officeDocument/2006/relationships/image" Target="../media/image6.png"/><Relationship Id="rId16" Type="http://schemas.openxmlformats.org/officeDocument/2006/relationships/image" Target="../media/image7.png"/><Relationship Id="rId5" Type="http://schemas.openxmlformats.org/officeDocument/2006/relationships/image" Target="../media/image5.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hyperlink" Target="https://bit.ly/2ZjL1p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hyperlink" Target="https://workspace.google.com/marketplace/app/icons_for_slides_docs/38157832650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ctrTitle"/>
          </p:nvPr>
        </p:nvSpPr>
        <p:spPr>
          <a:xfrm flipH="1">
            <a:off x="850250" y="957538"/>
            <a:ext cx="3665700" cy="281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000"/>
              <a:t>Old Buildings Architecture Renovation</a:t>
            </a:r>
            <a:endParaRPr sz="5000"/>
          </a:p>
          <a:p>
            <a:pPr indent="0" lvl="0" marL="0" rtl="0" algn="l">
              <a:spcBef>
                <a:spcPts val="0"/>
              </a:spcBef>
              <a:spcAft>
                <a:spcPts val="0"/>
              </a:spcAft>
              <a:buNone/>
            </a:pPr>
            <a:r>
              <a:rPr lang="en" sz="3000">
                <a:solidFill>
                  <a:schemeClr val="dk2"/>
                </a:solidFill>
              </a:rPr>
              <a:t>Pitch Deck</a:t>
            </a:r>
            <a:endParaRPr sz="3000">
              <a:solidFill>
                <a:schemeClr val="dk2"/>
              </a:solidFill>
            </a:endParaRPr>
          </a:p>
        </p:txBody>
      </p:sp>
      <p:sp>
        <p:nvSpPr>
          <p:cNvPr id="156" name="Google Shape;156;p27"/>
          <p:cNvSpPr txBox="1"/>
          <p:nvPr>
            <p:ph idx="1" type="subTitle"/>
          </p:nvPr>
        </p:nvSpPr>
        <p:spPr>
          <a:xfrm flipH="1">
            <a:off x="850250" y="3710162"/>
            <a:ext cx="36657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pic>
        <p:nvPicPr>
          <p:cNvPr id="157" name="Google Shape;157;p27"/>
          <p:cNvPicPr preferRelativeResize="0"/>
          <p:nvPr>
            <p:ph idx="2" type="pic"/>
          </p:nvPr>
        </p:nvPicPr>
        <p:blipFill rotWithShape="1">
          <a:blip r:embed="rId3">
            <a:alphaModFix/>
          </a:blip>
          <a:srcRect b="2639" l="0" r="1283" t="6027"/>
          <a:stretch/>
        </p:blipFill>
        <p:spPr>
          <a:xfrm>
            <a:off x="4919475" y="540600"/>
            <a:ext cx="3511295" cy="40623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idx="1" type="subTitle"/>
          </p:nvPr>
        </p:nvSpPr>
        <p:spPr>
          <a:xfrm>
            <a:off x="755806" y="2693690"/>
            <a:ext cx="3492600" cy="37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Estimated delivery time per unit</a:t>
            </a:r>
            <a:endParaRPr/>
          </a:p>
        </p:txBody>
      </p:sp>
      <p:sp>
        <p:nvSpPr>
          <p:cNvPr id="250" name="Google Shape;250;p36"/>
          <p:cNvSpPr txBox="1"/>
          <p:nvPr>
            <p:ph type="title"/>
          </p:nvPr>
        </p:nvSpPr>
        <p:spPr>
          <a:xfrm>
            <a:off x="755806" y="2056688"/>
            <a:ext cx="34926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9h 55m 23s</a:t>
            </a:r>
            <a:endParaRPr/>
          </a:p>
        </p:txBody>
      </p:sp>
      <p:sp>
        <p:nvSpPr>
          <p:cNvPr id="251" name="Google Shape;251;p36"/>
          <p:cNvSpPr txBox="1"/>
          <p:nvPr>
            <p:ph idx="2" type="title"/>
          </p:nvPr>
        </p:nvSpPr>
        <p:spPr>
          <a:xfrm>
            <a:off x="755806" y="689248"/>
            <a:ext cx="34926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252" name="Google Shape;252;p36"/>
          <p:cNvSpPr txBox="1"/>
          <p:nvPr>
            <p:ph idx="3" type="subTitle"/>
          </p:nvPr>
        </p:nvSpPr>
        <p:spPr>
          <a:xfrm>
            <a:off x="755806" y="1326243"/>
            <a:ext cx="3492600" cy="37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Users bought our product</a:t>
            </a:r>
            <a:endParaRPr/>
          </a:p>
        </p:txBody>
      </p:sp>
      <p:sp>
        <p:nvSpPr>
          <p:cNvPr id="253" name="Google Shape;253;p36"/>
          <p:cNvSpPr txBox="1"/>
          <p:nvPr>
            <p:ph idx="4" type="title"/>
          </p:nvPr>
        </p:nvSpPr>
        <p:spPr>
          <a:xfrm>
            <a:off x="755806" y="3424128"/>
            <a:ext cx="34926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254" name="Google Shape;254;p36"/>
          <p:cNvSpPr txBox="1"/>
          <p:nvPr>
            <p:ph idx="5" type="subTitle"/>
          </p:nvPr>
        </p:nvSpPr>
        <p:spPr>
          <a:xfrm>
            <a:off x="755806" y="4061136"/>
            <a:ext cx="3492600" cy="37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Avg. distance travelled by logistics team</a:t>
            </a:r>
            <a:endParaRPr/>
          </a:p>
        </p:txBody>
      </p:sp>
      <p:pic>
        <p:nvPicPr>
          <p:cNvPr id="255" name="Google Shape;255;p36"/>
          <p:cNvPicPr preferRelativeResize="0"/>
          <p:nvPr>
            <p:ph idx="6" type="pic"/>
          </p:nvPr>
        </p:nvPicPr>
        <p:blipFill rotWithShape="1">
          <a:blip r:embed="rId3">
            <a:alphaModFix/>
          </a:blip>
          <a:srcRect b="0" l="18637" r="16537" t="0"/>
          <a:stretch/>
        </p:blipFill>
        <p:spPr>
          <a:xfrm>
            <a:off x="4919475" y="540600"/>
            <a:ext cx="3511296" cy="40623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7"/>
          <p:cNvSpPr txBox="1"/>
          <p:nvPr>
            <p:ph type="title"/>
          </p:nvPr>
        </p:nvSpPr>
        <p:spPr>
          <a:xfrm>
            <a:off x="4222350" y="1708750"/>
            <a:ext cx="4208400" cy="97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4,498,300,000</a:t>
            </a:r>
            <a:endParaRPr/>
          </a:p>
        </p:txBody>
      </p:sp>
      <p:sp>
        <p:nvSpPr>
          <p:cNvPr id="261" name="Google Shape;261;p37"/>
          <p:cNvSpPr txBox="1"/>
          <p:nvPr>
            <p:ph idx="1" type="subTitle"/>
          </p:nvPr>
        </p:nvSpPr>
        <p:spPr>
          <a:xfrm>
            <a:off x="4222350" y="3073250"/>
            <a:ext cx="42084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Number of users analyzed in our market research</a:t>
            </a:r>
            <a:endParaRPr/>
          </a:p>
        </p:txBody>
      </p:sp>
      <p:pic>
        <p:nvPicPr>
          <p:cNvPr id="262" name="Google Shape;262;p37"/>
          <p:cNvPicPr preferRelativeResize="0"/>
          <p:nvPr>
            <p:ph idx="2" type="pic"/>
          </p:nvPr>
        </p:nvPicPr>
        <p:blipFill rotWithShape="1">
          <a:blip r:embed="rId3">
            <a:alphaModFix/>
          </a:blip>
          <a:srcRect b="0" l="34054" r="8371" t="0"/>
          <a:stretch/>
        </p:blipFill>
        <p:spPr>
          <a:xfrm>
            <a:off x="713225" y="540599"/>
            <a:ext cx="3509100" cy="40623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8" title="Chart">
            <a:hlinkClick r:id="rId3"/>
          </p:cNvPr>
          <p:cNvPicPr preferRelativeResize="0"/>
          <p:nvPr/>
        </p:nvPicPr>
        <p:blipFill>
          <a:blip r:embed="rId4">
            <a:alphaModFix/>
          </a:blip>
          <a:stretch>
            <a:fillRect/>
          </a:stretch>
        </p:blipFill>
        <p:spPr>
          <a:xfrm>
            <a:off x="720012" y="1015463"/>
            <a:ext cx="5033826" cy="3112573"/>
          </a:xfrm>
          <a:prstGeom prst="rect">
            <a:avLst/>
          </a:prstGeom>
          <a:noFill/>
          <a:ln>
            <a:noFill/>
          </a:ln>
        </p:spPr>
      </p:pic>
      <p:sp>
        <p:nvSpPr>
          <p:cNvPr id="268" name="Google Shape;268;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Revenue by quarter</a:t>
            </a:r>
            <a:endParaRPr/>
          </a:p>
        </p:txBody>
      </p:sp>
      <p:sp>
        <p:nvSpPr>
          <p:cNvPr id="269" name="Google Shape;269;p38"/>
          <p:cNvSpPr txBox="1"/>
          <p:nvPr>
            <p:ph idx="4294967295" type="title"/>
          </p:nvPr>
        </p:nvSpPr>
        <p:spPr>
          <a:xfrm>
            <a:off x="6570563" y="3610636"/>
            <a:ext cx="16731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Q4</a:t>
            </a:r>
            <a:endParaRPr sz="1800"/>
          </a:p>
        </p:txBody>
      </p:sp>
      <p:sp>
        <p:nvSpPr>
          <p:cNvPr id="270" name="Google Shape;270;p38"/>
          <p:cNvSpPr txBox="1"/>
          <p:nvPr>
            <p:ph idx="4294967295" type="subTitle"/>
          </p:nvPr>
        </p:nvSpPr>
        <p:spPr>
          <a:xfrm>
            <a:off x="6570563" y="3911600"/>
            <a:ext cx="16731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October - December</a:t>
            </a:r>
            <a:endParaRPr/>
          </a:p>
        </p:txBody>
      </p:sp>
      <p:sp>
        <p:nvSpPr>
          <p:cNvPr id="271" name="Google Shape;271;p38"/>
          <p:cNvSpPr txBox="1"/>
          <p:nvPr>
            <p:ph idx="4294967295" type="title"/>
          </p:nvPr>
        </p:nvSpPr>
        <p:spPr>
          <a:xfrm>
            <a:off x="6570563" y="2856307"/>
            <a:ext cx="16731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Q3</a:t>
            </a:r>
            <a:endParaRPr sz="1800"/>
          </a:p>
        </p:txBody>
      </p:sp>
      <p:sp>
        <p:nvSpPr>
          <p:cNvPr id="272" name="Google Shape;272;p38"/>
          <p:cNvSpPr txBox="1"/>
          <p:nvPr>
            <p:ph idx="4294967295" type="subTitle"/>
          </p:nvPr>
        </p:nvSpPr>
        <p:spPr>
          <a:xfrm>
            <a:off x="6570563" y="3157271"/>
            <a:ext cx="16731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July - September</a:t>
            </a:r>
            <a:endParaRPr/>
          </a:p>
        </p:txBody>
      </p:sp>
      <p:sp>
        <p:nvSpPr>
          <p:cNvPr id="273" name="Google Shape;273;p38"/>
          <p:cNvSpPr txBox="1"/>
          <p:nvPr>
            <p:ph idx="4294967295" type="title"/>
          </p:nvPr>
        </p:nvSpPr>
        <p:spPr>
          <a:xfrm>
            <a:off x="6570563" y="2101979"/>
            <a:ext cx="16731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Q2</a:t>
            </a:r>
            <a:endParaRPr sz="1800"/>
          </a:p>
        </p:txBody>
      </p:sp>
      <p:sp>
        <p:nvSpPr>
          <p:cNvPr id="274" name="Google Shape;274;p38"/>
          <p:cNvSpPr txBox="1"/>
          <p:nvPr>
            <p:ph idx="4294967295" type="subTitle"/>
          </p:nvPr>
        </p:nvSpPr>
        <p:spPr>
          <a:xfrm>
            <a:off x="6570563" y="2402943"/>
            <a:ext cx="16731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April - June</a:t>
            </a:r>
            <a:endParaRPr/>
          </a:p>
        </p:txBody>
      </p:sp>
      <p:sp>
        <p:nvSpPr>
          <p:cNvPr id="275" name="Google Shape;275;p38"/>
          <p:cNvSpPr txBox="1"/>
          <p:nvPr>
            <p:ph idx="4294967295" type="title"/>
          </p:nvPr>
        </p:nvSpPr>
        <p:spPr>
          <a:xfrm>
            <a:off x="6570563" y="1347650"/>
            <a:ext cx="16731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Q1</a:t>
            </a:r>
            <a:endParaRPr sz="1800"/>
          </a:p>
        </p:txBody>
      </p:sp>
      <p:sp>
        <p:nvSpPr>
          <p:cNvPr id="276" name="Google Shape;276;p38"/>
          <p:cNvSpPr txBox="1"/>
          <p:nvPr>
            <p:ph idx="4294967295" type="subTitle"/>
          </p:nvPr>
        </p:nvSpPr>
        <p:spPr>
          <a:xfrm>
            <a:off x="6570563" y="1648614"/>
            <a:ext cx="16731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January - March</a:t>
            </a:r>
            <a:endParaRPr/>
          </a:p>
        </p:txBody>
      </p:sp>
      <p:sp>
        <p:nvSpPr>
          <p:cNvPr id="277" name="Google Shape;277;p38"/>
          <p:cNvSpPr/>
          <p:nvPr/>
        </p:nvSpPr>
        <p:spPr>
          <a:xfrm>
            <a:off x="6346063" y="1312325"/>
            <a:ext cx="183300" cy="18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8"/>
          <p:cNvSpPr/>
          <p:nvPr/>
        </p:nvSpPr>
        <p:spPr>
          <a:xfrm>
            <a:off x="6346063" y="2067250"/>
            <a:ext cx="183300" cy="18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8"/>
          <p:cNvSpPr/>
          <p:nvPr/>
        </p:nvSpPr>
        <p:spPr>
          <a:xfrm>
            <a:off x="6346063" y="2822175"/>
            <a:ext cx="183300" cy="18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8"/>
          <p:cNvSpPr/>
          <p:nvPr/>
        </p:nvSpPr>
        <p:spPr>
          <a:xfrm>
            <a:off x="6346063" y="3577100"/>
            <a:ext cx="183300" cy="18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8"/>
          <p:cNvSpPr txBox="1"/>
          <p:nvPr/>
        </p:nvSpPr>
        <p:spPr>
          <a:xfrm>
            <a:off x="981900" y="4435100"/>
            <a:ext cx="71802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91919"/>
                </a:solidFill>
                <a:latin typeface="Archivo Medium"/>
                <a:ea typeface="Archivo Medium"/>
                <a:cs typeface="Archivo Medium"/>
                <a:sym typeface="Archivo Medium"/>
              </a:rPr>
              <a:t>Follow the link in the graph to modify its data and then paste the new one here. </a:t>
            </a:r>
            <a:r>
              <a:rPr b="1" lang="en" sz="1000" u="sng">
                <a:solidFill>
                  <a:schemeClr val="hlink"/>
                </a:solidFill>
                <a:latin typeface="Archivo"/>
                <a:ea typeface="Archivo"/>
                <a:cs typeface="Archivo"/>
                <a:sym typeface="Archivo"/>
                <a:hlinkClick r:id="rId5"/>
              </a:rPr>
              <a:t>For more info, click here</a:t>
            </a:r>
            <a:endParaRPr b="1" sz="1000">
              <a:solidFill>
                <a:srgbClr val="191919"/>
              </a:solidFill>
              <a:latin typeface="Archivo"/>
              <a:ea typeface="Archivo"/>
              <a:cs typeface="Archivo"/>
              <a:sym typeface="Archiv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Competition comparison</a:t>
            </a:r>
            <a:endParaRPr/>
          </a:p>
        </p:txBody>
      </p:sp>
      <p:graphicFrame>
        <p:nvGraphicFramePr>
          <p:cNvPr id="287" name="Google Shape;287;p39"/>
          <p:cNvGraphicFramePr/>
          <p:nvPr/>
        </p:nvGraphicFramePr>
        <p:xfrm>
          <a:off x="719963" y="1161610"/>
          <a:ext cx="3000000" cy="3000000"/>
        </p:xfrm>
        <a:graphic>
          <a:graphicData uri="http://schemas.openxmlformats.org/drawingml/2006/table">
            <a:tbl>
              <a:tblPr>
                <a:noFill/>
                <a:tableStyleId>{AD821C8E-6E4C-44FA-8BDC-FDCAB41D75C4}</a:tableStyleId>
              </a:tblPr>
              <a:tblGrid>
                <a:gridCol w="953550"/>
                <a:gridCol w="1336700"/>
                <a:gridCol w="1386125"/>
                <a:gridCol w="1195600"/>
                <a:gridCol w="871025"/>
                <a:gridCol w="1089775"/>
                <a:gridCol w="871075"/>
              </a:tblGrid>
              <a:tr h="533125">
                <a:tc>
                  <a:txBody>
                    <a:bodyPr/>
                    <a:lstStyle/>
                    <a:p>
                      <a:pPr indent="0" lvl="0" marL="0" rtl="0" algn="l">
                        <a:spcBef>
                          <a:spcPts val="0"/>
                        </a:spcBef>
                        <a:spcAft>
                          <a:spcPts val="0"/>
                        </a:spcAft>
                        <a:buNone/>
                      </a:pPr>
                      <a:r>
                        <a:t/>
                      </a:r>
                      <a:endParaRPr sz="1800">
                        <a:solidFill>
                          <a:schemeClr val="dk1"/>
                        </a:solidFill>
                        <a:latin typeface="Anton"/>
                        <a:ea typeface="Anton"/>
                        <a:cs typeface="Anton"/>
                        <a:sym typeface="Anton"/>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nton"/>
                          <a:ea typeface="Anton"/>
                          <a:cs typeface="Anton"/>
                          <a:sym typeface="Anton"/>
                        </a:rPr>
                        <a:t>Features</a:t>
                      </a:r>
                      <a:endParaRPr sz="1200">
                        <a:solidFill>
                          <a:schemeClr val="dk1"/>
                        </a:solidFill>
                        <a:latin typeface="Anton"/>
                        <a:ea typeface="Anton"/>
                        <a:cs typeface="Anton"/>
                        <a:sym typeface="Anton"/>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Anton"/>
                          <a:ea typeface="Anton"/>
                          <a:cs typeface="Anton"/>
                          <a:sym typeface="Anton"/>
                        </a:rPr>
                        <a:t>Value</a:t>
                      </a:r>
                      <a:endParaRPr sz="1200">
                        <a:solidFill>
                          <a:schemeClr val="dk1"/>
                        </a:solidFill>
                        <a:latin typeface="Anton"/>
                        <a:ea typeface="Anton"/>
                        <a:cs typeface="Anton"/>
                        <a:sym typeface="Anton"/>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rgbClr val="000000"/>
                        </a:buClr>
                        <a:buSzPts val="1100"/>
                        <a:buFont typeface="Arial"/>
                        <a:buNone/>
                      </a:pPr>
                      <a:r>
                        <a:rPr lang="en" sz="1200">
                          <a:solidFill>
                            <a:schemeClr val="dk1"/>
                          </a:solidFill>
                          <a:latin typeface="Anton"/>
                          <a:ea typeface="Anton"/>
                          <a:cs typeface="Anton"/>
                          <a:sym typeface="Anton"/>
                        </a:rPr>
                        <a:t>Pricing</a:t>
                      </a:r>
                      <a:endParaRPr sz="1200">
                        <a:solidFill>
                          <a:schemeClr val="dk1"/>
                        </a:solidFill>
                        <a:latin typeface="Anton"/>
                        <a:ea typeface="Anton"/>
                        <a:cs typeface="Anton"/>
                        <a:sym typeface="Anton"/>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Anton"/>
                          <a:ea typeface="Anton"/>
                          <a:cs typeface="Anton"/>
                          <a:sym typeface="Anton"/>
                        </a:rPr>
                        <a:t>Trial</a:t>
                      </a:r>
                      <a:endParaRPr sz="1200">
                        <a:solidFill>
                          <a:schemeClr val="dk1"/>
                        </a:solidFill>
                        <a:latin typeface="Anton"/>
                        <a:ea typeface="Anton"/>
                        <a:cs typeface="Anton"/>
                        <a:sym typeface="Anton"/>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Anton"/>
                          <a:ea typeface="Anton"/>
                          <a:cs typeface="Anton"/>
                          <a:sym typeface="Anton"/>
                        </a:rPr>
                        <a:t>Competence</a:t>
                      </a:r>
                      <a:endParaRPr sz="1200">
                        <a:solidFill>
                          <a:schemeClr val="dk1"/>
                        </a:solidFill>
                        <a:latin typeface="Anton"/>
                        <a:ea typeface="Anton"/>
                        <a:cs typeface="Anton"/>
                        <a:sym typeface="Anton"/>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Anton"/>
                          <a:ea typeface="Anton"/>
                          <a:cs typeface="Anton"/>
                          <a:sym typeface="Anton"/>
                        </a:rPr>
                        <a:t>Share</a:t>
                      </a:r>
                      <a:endParaRPr sz="1200">
                        <a:solidFill>
                          <a:schemeClr val="dk1"/>
                        </a:solidFill>
                        <a:latin typeface="Anton"/>
                        <a:ea typeface="Anton"/>
                        <a:cs typeface="Anton"/>
                        <a:sym typeface="Anton"/>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393850">
                <a:tc>
                  <a:txBody>
                    <a:bodyPr/>
                    <a:lstStyle/>
                    <a:p>
                      <a:pPr indent="0" lvl="0" marL="0" rtl="0" algn="l">
                        <a:spcBef>
                          <a:spcPts val="0"/>
                        </a:spcBef>
                        <a:spcAft>
                          <a:spcPts val="0"/>
                        </a:spcAft>
                        <a:buNone/>
                      </a:pPr>
                      <a:r>
                        <a:rPr lang="en" sz="1100">
                          <a:solidFill>
                            <a:schemeClr val="dk1"/>
                          </a:solidFill>
                          <a:latin typeface="Anton"/>
                          <a:ea typeface="Anton"/>
                          <a:cs typeface="Anton"/>
                          <a:sym typeface="Anton"/>
                        </a:rPr>
                        <a:t>Company A</a:t>
                      </a:r>
                      <a:endParaRPr sz="1100">
                        <a:solidFill>
                          <a:schemeClr val="dk1"/>
                        </a:solidFill>
                        <a:latin typeface="Anton"/>
                        <a:ea typeface="Anton"/>
                        <a:cs typeface="Anton"/>
                        <a:sym typeface="Anton"/>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Fuel economy</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Special offers</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$23,000</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No</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Low</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8%</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r h="393850">
                <a:tc>
                  <a:txBody>
                    <a:bodyPr/>
                    <a:lstStyle/>
                    <a:p>
                      <a:pPr indent="0" lvl="0" marL="0" rtl="0" algn="l">
                        <a:spcBef>
                          <a:spcPts val="0"/>
                        </a:spcBef>
                        <a:spcAft>
                          <a:spcPts val="0"/>
                        </a:spcAft>
                        <a:buNone/>
                      </a:pPr>
                      <a:r>
                        <a:rPr lang="en" sz="1100">
                          <a:solidFill>
                            <a:schemeClr val="dk1"/>
                          </a:solidFill>
                          <a:latin typeface="Anton"/>
                          <a:ea typeface="Anton"/>
                          <a:cs typeface="Anton"/>
                          <a:sym typeface="Anton"/>
                        </a:rPr>
                        <a:t>Company B</a:t>
                      </a:r>
                      <a:endParaRPr sz="1100">
                        <a:solidFill>
                          <a:schemeClr val="dk1"/>
                        </a:solidFill>
                        <a:latin typeface="Anton"/>
                        <a:ea typeface="Anton"/>
                        <a:cs typeface="Anton"/>
                        <a:sym typeface="Anton"/>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Design</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Reliability</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$27,000</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No</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Low</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5%</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FEFEF"/>
                    </a:solidFill>
                  </a:tcPr>
                </a:tc>
              </a:tr>
              <a:tr h="393850">
                <a:tc>
                  <a:txBody>
                    <a:bodyPr/>
                    <a:lstStyle/>
                    <a:p>
                      <a:pPr indent="0" lvl="0" marL="0" rtl="0" algn="l">
                        <a:spcBef>
                          <a:spcPts val="0"/>
                        </a:spcBef>
                        <a:spcAft>
                          <a:spcPts val="0"/>
                        </a:spcAft>
                        <a:buNone/>
                      </a:pPr>
                      <a:r>
                        <a:rPr lang="en" sz="1100">
                          <a:solidFill>
                            <a:schemeClr val="dk1"/>
                          </a:solidFill>
                          <a:latin typeface="Anton"/>
                          <a:ea typeface="Anton"/>
                          <a:cs typeface="Anton"/>
                          <a:sym typeface="Anton"/>
                        </a:rPr>
                        <a:t>Company C</a:t>
                      </a:r>
                      <a:endParaRPr sz="1100">
                        <a:solidFill>
                          <a:schemeClr val="dk1"/>
                        </a:solidFill>
                        <a:latin typeface="Anton"/>
                        <a:ea typeface="Anton"/>
                        <a:cs typeface="Anton"/>
                        <a:sym typeface="Anton"/>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Performance</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Repairs</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$30,000</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Yes</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High</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20%</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r h="393850">
                <a:tc>
                  <a:txBody>
                    <a:bodyPr/>
                    <a:lstStyle/>
                    <a:p>
                      <a:pPr indent="0" lvl="0" marL="0" rtl="0" algn="l">
                        <a:spcBef>
                          <a:spcPts val="0"/>
                        </a:spcBef>
                        <a:spcAft>
                          <a:spcPts val="0"/>
                        </a:spcAft>
                        <a:buNone/>
                      </a:pPr>
                      <a:r>
                        <a:rPr lang="en" sz="1100">
                          <a:solidFill>
                            <a:schemeClr val="dk1"/>
                          </a:solidFill>
                          <a:latin typeface="Anton"/>
                          <a:ea typeface="Anton"/>
                          <a:cs typeface="Anton"/>
                          <a:sym typeface="Anton"/>
                        </a:rPr>
                        <a:t>Company D</a:t>
                      </a:r>
                      <a:endParaRPr sz="1100">
                        <a:solidFill>
                          <a:schemeClr val="dk1"/>
                        </a:solidFill>
                        <a:latin typeface="Anton"/>
                        <a:ea typeface="Anton"/>
                        <a:cs typeface="Anton"/>
                        <a:sym typeface="Anton"/>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Safety features</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Marketing</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$24,000</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No</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High</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22%</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r>
              <a:tr h="393850">
                <a:tc>
                  <a:txBody>
                    <a:bodyPr/>
                    <a:lstStyle/>
                    <a:p>
                      <a:pPr indent="0" lvl="0" marL="0" rtl="0" algn="l">
                        <a:spcBef>
                          <a:spcPts val="0"/>
                        </a:spcBef>
                        <a:spcAft>
                          <a:spcPts val="0"/>
                        </a:spcAft>
                        <a:buNone/>
                      </a:pPr>
                      <a:r>
                        <a:rPr lang="en" sz="1100">
                          <a:solidFill>
                            <a:schemeClr val="dk1"/>
                          </a:solidFill>
                          <a:latin typeface="Anton"/>
                          <a:ea typeface="Anton"/>
                          <a:cs typeface="Anton"/>
                          <a:sym typeface="Anton"/>
                        </a:rPr>
                        <a:t>Company E</a:t>
                      </a:r>
                      <a:endParaRPr sz="1100">
                        <a:solidFill>
                          <a:schemeClr val="dk1"/>
                        </a:solidFill>
                        <a:latin typeface="Anton"/>
                        <a:ea typeface="Anton"/>
                        <a:cs typeface="Anton"/>
                        <a:sym typeface="Anton"/>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Technology</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Customers</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$32,000</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Yes</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Low</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10%</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r h="393850">
                <a:tc>
                  <a:txBody>
                    <a:bodyPr/>
                    <a:lstStyle/>
                    <a:p>
                      <a:pPr indent="0" lvl="0" marL="0" rtl="0" algn="l">
                        <a:spcBef>
                          <a:spcPts val="0"/>
                        </a:spcBef>
                        <a:spcAft>
                          <a:spcPts val="0"/>
                        </a:spcAft>
                        <a:buNone/>
                      </a:pPr>
                      <a:r>
                        <a:rPr lang="en" sz="1100">
                          <a:solidFill>
                            <a:schemeClr val="dk1"/>
                          </a:solidFill>
                          <a:latin typeface="Anton"/>
                          <a:ea typeface="Anton"/>
                          <a:cs typeface="Anton"/>
                          <a:sym typeface="Anton"/>
                        </a:rPr>
                        <a:t>Company F</a:t>
                      </a:r>
                      <a:endParaRPr sz="1100">
                        <a:solidFill>
                          <a:schemeClr val="dk1"/>
                        </a:solidFill>
                        <a:latin typeface="Anton"/>
                        <a:ea typeface="Anton"/>
                        <a:cs typeface="Anton"/>
                        <a:sym typeface="Anton"/>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Comfort</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Best prices</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$15,000</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Yes</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High</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30%</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r>
              <a:tr h="393850">
                <a:tc>
                  <a:txBody>
                    <a:bodyPr/>
                    <a:lstStyle/>
                    <a:p>
                      <a:pPr indent="0" lvl="0" marL="0" rtl="0" algn="l">
                        <a:spcBef>
                          <a:spcPts val="0"/>
                        </a:spcBef>
                        <a:spcAft>
                          <a:spcPts val="0"/>
                        </a:spcAft>
                        <a:buNone/>
                      </a:pPr>
                      <a:r>
                        <a:rPr lang="en" sz="1100">
                          <a:solidFill>
                            <a:schemeClr val="dk1"/>
                          </a:solidFill>
                          <a:latin typeface="Anton"/>
                          <a:ea typeface="Anton"/>
                          <a:cs typeface="Anton"/>
                          <a:sym typeface="Anton"/>
                        </a:rPr>
                        <a:t>Company G</a:t>
                      </a:r>
                      <a:endParaRPr sz="1100">
                        <a:solidFill>
                          <a:schemeClr val="dk1"/>
                        </a:solidFill>
                        <a:latin typeface="Anton"/>
                        <a:ea typeface="Anton"/>
                        <a:cs typeface="Anton"/>
                        <a:sym typeface="Anton"/>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Customization</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Brand name</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$45,000</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No</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Low</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5%</a:t>
                      </a:r>
                      <a:endParaRPr sz="1000">
                        <a:solidFill>
                          <a:schemeClr val="dk1"/>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40"/>
          <p:cNvPicPr preferRelativeResize="0"/>
          <p:nvPr/>
        </p:nvPicPr>
        <p:blipFill>
          <a:blip r:embed="rId3">
            <a:alphaModFix/>
          </a:blip>
          <a:stretch>
            <a:fillRect/>
          </a:stretch>
        </p:blipFill>
        <p:spPr>
          <a:xfrm>
            <a:off x="3088250" y="1377600"/>
            <a:ext cx="2967501" cy="2967501"/>
          </a:xfrm>
          <a:prstGeom prst="rect">
            <a:avLst/>
          </a:prstGeom>
          <a:noFill/>
          <a:ln>
            <a:noFill/>
          </a:ln>
        </p:spPr>
      </p:pic>
      <p:sp>
        <p:nvSpPr>
          <p:cNvPr id="293" name="Google Shape;293;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infographic</a:t>
            </a:r>
            <a:endParaRPr/>
          </a:p>
        </p:txBody>
      </p:sp>
      <p:sp>
        <p:nvSpPr>
          <p:cNvPr id="294" name="Google Shape;294;p40"/>
          <p:cNvSpPr txBox="1"/>
          <p:nvPr/>
        </p:nvSpPr>
        <p:spPr>
          <a:xfrm>
            <a:off x="745675" y="1286544"/>
            <a:ext cx="1757100" cy="61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191919"/>
                </a:solidFill>
                <a:latin typeface="Anton"/>
                <a:ea typeface="Anton"/>
                <a:cs typeface="Anton"/>
                <a:sym typeface="Anton"/>
              </a:rPr>
              <a:t>Visuals</a:t>
            </a:r>
            <a:endParaRPr sz="1800">
              <a:solidFill>
                <a:srgbClr val="191919"/>
              </a:solidFill>
              <a:latin typeface="Anton"/>
              <a:ea typeface="Anton"/>
              <a:cs typeface="Anton"/>
              <a:sym typeface="Anton"/>
            </a:endParaRPr>
          </a:p>
        </p:txBody>
      </p:sp>
      <p:sp>
        <p:nvSpPr>
          <p:cNvPr id="295" name="Google Shape;295;p40"/>
          <p:cNvSpPr txBox="1"/>
          <p:nvPr/>
        </p:nvSpPr>
        <p:spPr>
          <a:xfrm>
            <a:off x="745675" y="2427996"/>
            <a:ext cx="1757100" cy="61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191919"/>
                </a:solidFill>
                <a:latin typeface="Anton"/>
                <a:ea typeface="Anton"/>
                <a:cs typeface="Anton"/>
                <a:sym typeface="Anton"/>
              </a:rPr>
              <a:t>Price</a:t>
            </a:r>
            <a:endParaRPr sz="1800">
              <a:solidFill>
                <a:srgbClr val="191919"/>
              </a:solidFill>
              <a:latin typeface="Anton"/>
              <a:ea typeface="Anton"/>
              <a:cs typeface="Anton"/>
              <a:sym typeface="Anton"/>
            </a:endParaRPr>
          </a:p>
        </p:txBody>
      </p:sp>
      <p:sp>
        <p:nvSpPr>
          <p:cNvPr id="296" name="Google Shape;296;p40"/>
          <p:cNvSpPr txBox="1"/>
          <p:nvPr/>
        </p:nvSpPr>
        <p:spPr>
          <a:xfrm>
            <a:off x="745675" y="3569521"/>
            <a:ext cx="1757100" cy="61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191919"/>
                </a:solidFill>
                <a:latin typeface="Anton"/>
                <a:ea typeface="Anton"/>
                <a:cs typeface="Anton"/>
                <a:sym typeface="Anton"/>
              </a:rPr>
              <a:t>Availability</a:t>
            </a:r>
            <a:endParaRPr sz="1800">
              <a:solidFill>
                <a:srgbClr val="191919"/>
              </a:solidFill>
              <a:latin typeface="Anton"/>
              <a:ea typeface="Anton"/>
              <a:cs typeface="Anton"/>
              <a:sym typeface="Anton"/>
            </a:endParaRPr>
          </a:p>
        </p:txBody>
      </p:sp>
      <p:sp>
        <p:nvSpPr>
          <p:cNvPr id="297" name="Google Shape;297;p40"/>
          <p:cNvSpPr txBox="1"/>
          <p:nvPr/>
        </p:nvSpPr>
        <p:spPr>
          <a:xfrm>
            <a:off x="6641225" y="1286544"/>
            <a:ext cx="1757100" cy="617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rgbClr val="191919"/>
                </a:solidFill>
                <a:latin typeface="Anton"/>
                <a:ea typeface="Anton"/>
                <a:cs typeface="Anton"/>
                <a:sym typeface="Anton"/>
              </a:rPr>
              <a:t>Features</a:t>
            </a:r>
            <a:endParaRPr sz="1800">
              <a:solidFill>
                <a:srgbClr val="191919"/>
              </a:solidFill>
              <a:latin typeface="Anton"/>
              <a:ea typeface="Anton"/>
              <a:cs typeface="Anton"/>
              <a:sym typeface="Anton"/>
            </a:endParaRPr>
          </a:p>
        </p:txBody>
      </p:sp>
      <p:sp>
        <p:nvSpPr>
          <p:cNvPr id="298" name="Google Shape;298;p40"/>
          <p:cNvSpPr txBox="1"/>
          <p:nvPr/>
        </p:nvSpPr>
        <p:spPr>
          <a:xfrm>
            <a:off x="6641225" y="2427996"/>
            <a:ext cx="1757100" cy="617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rgbClr val="191919"/>
                </a:solidFill>
                <a:latin typeface="Anton"/>
                <a:ea typeface="Anton"/>
                <a:cs typeface="Anton"/>
                <a:sym typeface="Anton"/>
              </a:rPr>
              <a:t>Users</a:t>
            </a:r>
            <a:endParaRPr sz="1800">
              <a:solidFill>
                <a:srgbClr val="191919"/>
              </a:solidFill>
              <a:latin typeface="Anton"/>
              <a:ea typeface="Anton"/>
              <a:cs typeface="Anton"/>
              <a:sym typeface="Anton"/>
            </a:endParaRPr>
          </a:p>
        </p:txBody>
      </p:sp>
      <p:sp>
        <p:nvSpPr>
          <p:cNvPr id="299" name="Google Shape;299;p40"/>
          <p:cNvSpPr txBox="1"/>
          <p:nvPr/>
        </p:nvSpPr>
        <p:spPr>
          <a:xfrm>
            <a:off x="6641225" y="3569521"/>
            <a:ext cx="1757100" cy="617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rgbClr val="191919"/>
                </a:solidFill>
                <a:latin typeface="Anton"/>
                <a:ea typeface="Anton"/>
                <a:cs typeface="Anton"/>
                <a:sym typeface="Anton"/>
              </a:rPr>
              <a:t>Updates</a:t>
            </a:r>
            <a:endParaRPr sz="1800">
              <a:solidFill>
                <a:srgbClr val="191919"/>
              </a:solidFill>
              <a:latin typeface="Anton"/>
              <a:ea typeface="Anton"/>
              <a:cs typeface="Anton"/>
              <a:sym typeface="Anton"/>
            </a:endParaRPr>
          </a:p>
        </p:txBody>
      </p:sp>
      <p:sp>
        <p:nvSpPr>
          <p:cNvPr id="300" name="Google Shape;300;p40"/>
          <p:cNvSpPr/>
          <p:nvPr/>
        </p:nvSpPr>
        <p:spPr>
          <a:xfrm>
            <a:off x="3088263" y="1484157"/>
            <a:ext cx="471300" cy="47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0"/>
          <p:cNvSpPr/>
          <p:nvPr/>
        </p:nvSpPr>
        <p:spPr>
          <a:xfrm>
            <a:off x="3088263" y="2625682"/>
            <a:ext cx="471300" cy="47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0"/>
          <p:cNvSpPr/>
          <p:nvPr/>
        </p:nvSpPr>
        <p:spPr>
          <a:xfrm>
            <a:off x="3088263" y="3767207"/>
            <a:ext cx="471300" cy="47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0"/>
          <p:cNvSpPr/>
          <p:nvPr/>
        </p:nvSpPr>
        <p:spPr>
          <a:xfrm>
            <a:off x="5584438" y="1484157"/>
            <a:ext cx="471300" cy="47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0"/>
          <p:cNvSpPr/>
          <p:nvPr/>
        </p:nvSpPr>
        <p:spPr>
          <a:xfrm>
            <a:off x="5584438" y="2625682"/>
            <a:ext cx="471300" cy="47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0"/>
          <p:cNvSpPr/>
          <p:nvPr/>
        </p:nvSpPr>
        <p:spPr>
          <a:xfrm>
            <a:off x="5584438" y="3767207"/>
            <a:ext cx="471300" cy="47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0"/>
          <p:cNvSpPr txBox="1"/>
          <p:nvPr/>
        </p:nvSpPr>
        <p:spPr>
          <a:xfrm>
            <a:off x="745675" y="1903799"/>
            <a:ext cx="17571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91919"/>
                </a:solidFill>
                <a:latin typeface="Archivo Medium"/>
                <a:ea typeface="Archivo Medium"/>
                <a:cs typeface="Archivo Medium"/>
                <a:sym typeface="Archivo Medium"/>
              </a:rPr>
              <a:t>Showcase the design of your product</a:t>
            </a:r>
            <a:endParaRPr sz="1200">
              <a:solidFill>
                <a:srgbClr val="191919"/>
              </a:solidFill>
              <a:latin typeface="Archivo Medium"/>
              <a:ea typeface="Archivo Medium"/>
              <a:cs typeface="Archivo Medium"/>
              <a:sym typeface="Archivo Medium"/>
            </a:endParaRPr>
          </a:p>
        </p:txBody>
      </p:sp>
      <p:sp>
        <p:nvSpPr>
          <p:cNvPr id="307" name="Google Shape;307;p40"/>
          <p:cNvSpPr txBox="1"/>
          <p:nvPr/>
        </p:nvSpPr>
        <p:spPr>
          <a:xfrm>
            <a:off x="745675" y="3045321"/>
            <a:ext cx="17571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91919"/>
                </a:solidFill>
                <a:latin typeface="Archivo Medium"/>
                <a:ea typeface="Archivo Medium"/>
                <a:cs typeface="Archivo Medium"/>
                <a:sym typeface="Archivo Medium"/>
              </a:rPr>
              <a:t>Share the cost and price with investors</a:t>
            </a:r>
            <a:endParaRPr sz="1200">
              <a:solidFill>
                <a:srgbClr val="191919"/>
              </a:solidFill>
              <a:latin typeface="Archivo Medium"/>
              <a:ea typeface="Archivo Medium"/>
              <a:cs typeface="Archivo Medium"/>
              <a:sym typeface="Archivo Medium"/>
            </a:endParaRPr>
          </a:p>
        </p:txBody>
      </p:sp>
      <p:sp>
        <p:nvSpPr>
          <p:cNvPr id="308" name="Google Shape;308;p40"/>
          <p:cNvSpPr txBox="1"/>
          <p:nvPr/>
        </p:nvSpPr>
        <p:spPr>
          <a:xfrm>
            <a:off x="745675" y="4186846"/>
            <a:ext cx="17571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91919"/>
                </a:solidFill>
                <a:latin typeface="Archivo Medium"/>
                <a:ea typeface="Archivo Medium"/>
                <a:cs typeface="Archivo Medium"/>
                <a:sym typeface="Archivo Medium"/>
              </a:rPr>
              <a:t>When is the product expected to be ready?</a:t>
            </a:r>
            <a:endParaRPr sz="1200">
              <a:solidFill>
                <a:srgbClr val="191919"/>
              </a:solidFill>
              <a:latin typeface="Archivo Medium"/>
              <a:ea typeface="Archivo Medium"/>
              <a:cs typeface="Archivo Medium"/>
              <a:sym typeface="Archivo Medium"/>
            </a:endParaRPr>
          </a:p>
        </p:txBody>
      </p:sp>
      <p:sp>
        <p:nvSpPr>
          <p:cNvPr id="309" name="Google Shape;309;p40"/>
          <p:cNvSpPr txBox="1"/>
          <p:nvPr/>
        </p:nvSpPr>
        <p:spPr>
          <a:xfrm>
            <a:off x="6641225" y="1903799"/>
            <a:ext cx="1757100" cy="419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191919"/>
                </a:solidFill>
                <a:latin typeface="Archivo Medium"/>
                <a:ea typeface="Archivo Medium"/>
                <a:cs typeface="Archivo Medium"/>
                <a:sym typeface="Archivo Medium"/>
              </a:rPr>
              <a:t>What makes you product unique?</a:t>
            </a:r>
            <a:endParaRPr sz="1200">
              <a:solidFill>
                <a:srgbClr val="191919"/>
              </a:solidFill>
              <a:latin typeface="Archivo Medium"/>
              <a:ea typeface="Archivo Medium"/>
              <a:cs typeface="Archivo Medium"/>
              <a:sym typeface="Archivo Medium"/>
            </a:endParaRPr>
          </a:p>
        </p:txBody>
      </p:sp>
      <p:sp>
        <p:nvSpPr>
          <p:cNvPr id="310" name="Google Shape;310;p40"/>
          <p:cNvSpPr txBox="1"/>
          <p:nvPr/>
        </p:nvSpPr>
        <p:spPr>
          <a:xfrm>
            <a:off x="6641225" y="3045321"/>
            <a:ext cx="1757100" cy="419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191919"/>
                </a:solidFill>
                <a:latin typeface="Archivo Medium"/>
                <a:ea typeface="Archivo Medium"/>
                <a:cs typeface="Archivo Medium"/>
                <a:sym typeface="Archivo Medium"/>
              </a:rPr>
              <a:t>Speak about the target audience</a:t>
            </a:r>
            <a:endParaRPr sz="1200">
              <a:solidFill>
                <a:srgbClr val="191919"/>
              </a:solidFill>
              <a:latin typeface="Archivo Medium"/>
              <a:ea typeface="Archivo Medium"/>
              <a:cs typeface="Archivo Medium"/>
              <a:sym typeface="Archivo Medium"/>
            </a:endParaRPr>
          </a:p>
        </p:txBody>
      </p:sp>
      <p:sp>
        <p:nvSpPr>
          <p:cNvPr id="311" name="Google Shape;311;p40"/>
          <p:cNvSpPr txBox="1"/>
          <p:nvPr/>
        </p:nvSpPr>
        <p:spPr>
          <a:xfrm>
            <a:off x="6641225" y="4186846"/>
            <a:ext cx="1757100" cy="419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191919"/>
                </a:solidFill>
                <a:latin typeface="Archivo Medium"/>
                <a:ea typeface="Archivo Medium"/>
                <a:cs typeface="Archivo Medium"/>
                <a:sym typeface="Archivo Medium"/>
              </a:rPr>
              <a:t>Do you plan on updating it?</a:t>
            </a:r>
            <a:endParaRPr sz="1200">
              <a:solidFill>
                <a:srgbClr val="191919"/>
              </a:solidFill>
              <a:latin typeface="Archivo Medium"/>
              <a:ea typeface="Archivo Medium"/>
              <a:cs typeface="Archivo Medium"/>
              <a:sym typeface="Archivo Medium"/>
            </a:endParaRPr>
          </a:p>
        </p:txBody>
      </p:sp>
      <p:grpSp>
        <p:nvGrpSpPr>
          <p:cNvPr id="312" name="Google Shape;312;p40"/>
          <p:cNvGrpSpPr/>
          <p:nvPr/>
        </p:nvGrpSpPr>
        <p:grpSpPr>
          <a:xfrm>
            <a:off x="3146092" y="1545231"/>
            <a:ext cx="355664" cy="349133"/>
            <a:chOff x="5716825" y="3235950"/>
            <a:chExt cx="300900" cy="295375"/>
          </a:xfrm>
        </p:grpSpPr>
        <p:sp>
          <p:nvSpPr>
            <p:cNvPr id="313" name="Google Shape;313;p4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40"/>
          <p:cNvGrpSpPr/>
          <p:nvPr/>
        </p:nvGrpSpPr>
        <p:grpSpPr>
          <a:xfrm>
            <a:off x="5638318" y="3817867"/>
            <a:ext cx="363548" cy="369974"/>
            <a:chOff x="-40372575" y="3604550"/>
            <a:chExt cx="311150" cy="316650"/>
          </a:xfrm>
        </p:grpSpPr>
        <p:sp>
          <p:nvSpPr>
            <p:cNvPr id="318" name="Google Shape;318;p4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40"/>
          <p:cNvGrpSpPr/>
          <p:nvPr/>
        </p:nvGrpSpPr>
        <p:grpSpPr>
          <a:xfrm>
            <a:off x="3146766" y="3828286"/>
            <a:ext cx="354311" cy="354104"/>
            <a:chOff x="-49764975" y="3183375"/>
            <a:chExt cx="299300" cy="299125"/>
          </a:xfrm>
        </p:grpSpPr>
        <p:sp>
          <p:nvSpPr>
            <p:cNvPr id="322" name="Google Shape;322;p4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40"/>
          <p:cNvGrpSpPr/>
          <p:nvPr/>
        </p:nvGrpSpPr>
        <p:grpSpPr>
          <a:xfrm>
            <a:off x="5642941" y="2683372"/>
            <a:ext cx="354311" cy="355909"/>
            <a:chOff x="-49764975" y="3551225"/>
            <a:chExt cx="299300" cy="300650"/>
          </a:xfrm>
        </p:grpSpPr>
        <p:sp>
          <p:nvSpPr>
            <p:cNvPr id="332" name="Google Shape;332;p4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40"/>
          <p:cNvGrpSpPr/>
          <p:nvPr/>
        </p:nvGrpSpPr>
        <p:grpSpPr>
          <a:xfrm>
            <a:off x="5642933" y="1548566"/>
            <a:ext cx="354341" cy="356205"/>
            <a:chOff x="-45673275" y="3937700"/>
            <a:chExt cx="299325" cy="300900"/>
          </a:xfrm>
        </p:grpSpPr>
        <p:sp>
          <p:nvSpPr>
            <p:cNvPr id="344" name="Google Shape;344;p4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40"/>
          <p:cNvGrpSpPr/>
          <p:nvPr/>
        </p:nvGrpSpPr>
        <p:grpSpPr>
          <a:xfrm>
            <a:off x="3146298" y="2683699"/>
            <a:ext cx="355258" cy="355258"/>
            <a:chOff x="-50134375" y="3183175"/>
            <a:chExt cx="300100" cy="300100"/>
          </a:xfrm>
        </p:grpSpPr>
        <p:sp>
          <p:nvSpPr>
            <p:cNvPr id="351" name="Google Shape;351;p4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 of your presentation</a:t>
            </a:r>
            <a:endParaRPr/>
          </a:p>
        </p:txBody>
      </p:sp>
      <p:sp>
        <p:nvSpPr>
          <p:cNvPr id="366" name="Google Shape;366;p41"/>
          <p:cNvSpPr/>
          <p:nvPr/>
        </p:nvSpPr>
        <p:spPr>
          <a:xfrm>
            <a:off x="1531125" y="1361700"/>
            <a:ext cx="176400" cy="17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1"/>
          <p:cNvSpPr/>
          <p:nvPr/>
        </p:nvSpPr>
        <p:spPr>
          <a:xfrm>
            <a:off x="3495025" y="1361700"/>
            <a:ext cx="176400" cy="17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1"/>
          <p:cNvSpPr/>
          <p:nvPr/>
        </p:nvSpPr>
        <p:spPr>
          <a:xfrm>
            <a:off x="5458925" y="1361700"/>
            <a:ext cx="176400" cy="17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1"/>
          <p:cNvSpPr/>
          <p:nvPr/>
        </p:nvSpPr>
        <p:spPr>
          <a:xfrm>
            <a:off x="7422825" y="1361700"/>
            <a:ext cx="176400" cy="17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1"/>
          <p:cNvSpPr txBox="1"/>
          <p:nvPr/>
        </p:nvSpPr>
        <p:spPr>
          <a:xfrm flipH="1">
            <a:off x="713125" y="1862575"/>
            <a:ext cx="18123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91919"/>
                </a:solidFill>
                <a:latin typeface="Archivo Medium"/>
                <a:ea typeface="Archivo Medium"/>
                <a:cs typeface="Archivo Medium"/>
                <a:sym typeface="Archivo Medium"/>
              </a:rPr>
              <a:t>Provide a brief overview of the pitch deck's content</a:t>
            </a:r>
            <a:endParaRPr sz="1200">
              <a:solidFill>
                <a:srgbClr val="191919"/>
              </a:solidFill>
              <a:latin typeface="Archivo Medium"/>
              <a:ea typeface="Archivo Medium"/>
              <a:cs typeface="Archivo Medium"/>
              <a:sym typeface="Archivo Medium"/>
            </a:endParaRPr>
          </a:p>
        </p:txBody>
      </p:sp>
      <p:sp>
        <p:nvSpPr>
          <p:cNvPr id="371" name="Google Shape;371;p41"/>
          <p:cNvSpPr txBox="1"/>
          <p:nvPr/>
        </p:nvSpPr>
        <p:spPr>
          <a:xfrm flipH="1">
            <a:off x="2677025" y="1862575"/>
            <a:ext cx="18123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91919"/>
                </a:solidFill>
                <a:latin typeface="Archivo Medium"/>
                <a:ea typeface="Archivo Medium"/>
                <a:cs typeface="Archivo Medium"/>
                <a:sym typeface="Archivo Medium"/>
              </a:rPr>
              <a:t>Engage the audience with a concise and compelling company introduction</a:t>
            </a:r>
            <a:endParaRPr sz="1200">
              <a:solidFill>
                <a:srgbClr val="191919"/>
              </a:solidFill>
              <a:latin typeface="Archivo Medium"/>
              <a:ea typeface="Archivo Medium"/>
              <a:cs typeface="Archivo Medium"/>
              <a:sym typeface="Archivo Medium"/>
            </a:endParaRPr>
          </a:p>
        </p:txBody>
      </p:sp>
      <p:sp>
        <p:nvSpPr>
          <p:cNvPr id="372" name="Google Shape;372;p41"/>
          <p:cNvSpPr txBox="1"/>
          <p:nvPr/>
        </p:nvSpPr>
        <p:spPr>
          <a:xfrm flipH="1">
            <a:off x="4640925" y="1862575"/>
            <a:ext cx="18123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91919"/>
                </a:solidFill>
                <a:latin typeface="Archivo Medium"/>
                <a:ea typeface="Archivo Medium"/>
                <a:cs typeface="Archivo Medium"/>
                <a:sym typeface="Archivo Medium"/>
              </a:rPr>
              <a:t>Identify the target customer's pain points and challenges in a brief manner</a:t>
            </a:r>
            <a:endParaRPr sz="1200">
              <a:solidFill>
                <a:srgbClr val="191919"/>
              </a:solidFill>
              <a:latin typeface="Archivo Medium"/>
              <a:ea typeface="Archivo Medium"/>
              <a:cs typeface="Archivo Medium"/>
              <a:sym typeface="Archivo Medium"/>
            </a:endParaRPr>
          </a:p>
        </p:txBody>
      </p:sp>
      <p:sp>
        <p:nvSpPr>
          <p:cNvPr id="373" name="Google Shape;373;p41"/>
          <p:cNvSpPr txBox="1"/>
          <p:nvPr/>
        </p:nvSpPr>
        <p:spPr>
          <a:xfrm flipH="1">
            <a:off x="6604825" y="1862575"/>
            <a:ext cx="18123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91919"/>
                </a:solidFill>
                <a:latin typeface="Archivo Medium"/>
                <a:ea typeface="Archivo Medium"/>
                <a:cs typeface="Archivo Medium"/>
                <a:sym typeface="Archivo Medium"/>
              </a:rPr>
              <a:t>Describe how your product or service can solve the problem</a:t>
            </a:r>
            <a:endParaRPr sz="1200">
              <a:solidFill>
                <a:srgbClr val="191919"/>
              </a:solidFill>
              <a:latin typeface="Archivo Medium"/>
              <a:ea typeface="Archivo Medium"/>
              <a:cs typeface="Archivo Medium"/>
              <a:sym typeface="Archivo Medium"/>
            </a:endParaRPr>
          </a:p>
        </p:txBody>
      </p:sp>
      <p:cxnSp>
        <p:nvCxnSpPr>
          <p:cNvPr id="374" name="Google Shape;374;p41"/>
          <p:cNvCxnSpPr>
            <a:stCxn id="366" idx="3"/>
            <a:endCxn id="367" idx="1"/>
          </p:cNvCxnSpPr>
          <p:nvPr/>
        </p:nvCxnSpPr>
        <p:spPr>
          <a:xfrm>
            <a:off x="1707525" y="144990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375" name="Google Shape;375;p41"/>
          <p:cNvCxnSpPr>
            <a:stCxn id="367" idx="3"/>
            <a:endCxn id="368" idx="1"/>
          </p:cNvCxnSpPr>
          <p:nvPr/>
        </p:nvCxnSpPr>
        <p:spPr>
          <a:xfrm>
            <a:off x="3671425" y="144990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376" name="Google Shape;376;p41"/>
          <p:cNvCxnSpPr>
            <a:stCxn id="368" idx="3"/>
            <a:endCxn id="369" idx="1"/>
          </p:cNvCxnSpPr>
          <p:nvPr/>
        </p:nvCxnSpPr>
        <p:spPr>
          <a:xfrm>
            <a:off x="5635325" y="144990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377" name="Google Shape;377;p41"/>
          <p:cNvCxnSpPr>
            <a:stCxn id="366" idx="2"/>
            <a:endCxn id="370" idx="0"/>
          </p:cNvCxnSpPr>
          <p:nvPr/>
        </p:nvCxnSpPr>
        <p:spPr>
          <a:xfrm>
            <a:off x="1619325" y="153810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378" name="Google Shape;378;p41"/>
          <p:cNvCxnSpPr>
            <a:stCxn id="367" idx="2"/>
            <a:endCxn id="371" idx="0"/>
          </p:cNvCxnSpPr>
          <p:nvPr/>
        </p:nvCxnSpPr>
        <p:spPr>
          <a:xfrm>
            <a:off x="3583225" y="153810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379" name="Google Shape;379;p41"/>
          <p:cNvCxnSpPr>
            <a:stCxn id="368" idx="2"/>
            <a:endCxn id="372" idx="0"/>
          </p:cNvCxnSpPr>
          <p:nvPr/>
        </p:nvCxnSpPr>
        <p:spPr>
          <a:xfrm>
            <a:off x="5547125" y="153810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380" name="Google Shape;380;p41"/>
          <p:cNvCxnSpPr>
            <a:stCxn id="369" idx="2"/>
            <a:endCxn id="373" idx="0"/>
          </p:cNvCxnSpPr>
          <p:nvPr/>
        </p:nvCxnSpPr>
        <p:spPr>
          <a:xfrm>
            <a:off x="7511025" y="1538100"/>
            <a:ext cx="0" cy="324600"/>
          </a:xfrm>
          <a:prstGeom prst="straightConnector1">
            <a:avLst/>
          </a:prstGeom>
          <a:noFill/>
          <a:ln cap="flat" cmpd="sng" w="9525">
            <a:solidFill>
              <a:schemeClr val="dk1"/>
            </a:solidFill>
            <a:prstDash val="solid"/>
            <a:round/>
            <a:headEnd len="med" w="med" type="none"/>
            <a:tailEnd len="med" w="med" type="none"/>
          </a:ln>
        </p:spPr>
      </p:cxnSp>
      <p:sp>
        <p:nvSpPr>
          <p:cNvPr id="381" name="Google Shape;381;p41"/>
          <p:cNvSpPr/>
          <p:nvPr/>
        </p:nvSpPr>
        <p:spPr>
          <a:xfrm>
            <a:off x="1531125" y="3196150"/>
            <a:ext cx="176400" cy="17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1"/>
          <p:cNvSpPr/>
          <p:nvPr/>
        </p:nvSpPr>
        <p:spPr>
          <a:xfrm>
            <a:off x="3495025" y="3196150"/>
            <a:ext cx="176400" cy="17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1"/>
          <p:cNvSpPr/>
          <p:nvPr/>
        </p:nvSpPr>
        <p:spPr>
          <a:xfrm>
            <a:off x="5458925" y="3196150"/>
            <a:ext cx="176400" cy="17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1"/>
          <p:cNvSpPr/>
          <p:nvPr/>
        </p:nvSpPr>
        <p:spPr>
          <a:xfrm>
            <a:off x="7422825" y="3196150"/>
            <a:ext cx="176400" cy="17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1"/>
          <p:cNvSpPr txBox="1"/>
          <p:nvPr/>
        </p:nvSpPr>
        <p:spPr>
          <a:xfrm flipH="1">
            <a:off x="713125" y="3697025"/>
            <a:ext cx="18123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91919"/>
                </a:solidFill>
                <a:latin typeface="Archivo Medium"/>
                <a:ea typeface="Archivo Medium"/>
                <a:cs typeface="Archivo Medium"/>
                <a:sym typeface="Archivo Medium"/>
              </a:rPr>
              <a:t>Highlight the unique value proposition and benefits of </a:t>
            </a:r>
            <a:endParaRPr sz="1200">
              <a:solidFill>
                <a:srgbClr val="191919"/>
              </a:solidFill>
              <a:latin typeface="Archivo Medium"/>
              <a:ea typeface="Archivo Medium"/>
              <a:cs typeface="Archivo Medium"/>
              <a:sym typeface="Archivo Medium"/>
            </a:endParaRPr>
          </a:p>
          <a:p>
            <a:pPr indent="0" lvl="0" marL="0" rtl="0" algn="ctr">
              <a:spcBef>
                <a:spcPts val="0"/>
              </a:spcBef>
              <a:spcAft>
                <a:spcPts val="0"/>
              </a:spcAft>
              <a:buNone/>
            </a:pPr>
            <a:r>
              <a:rPr lang="en" sz="1200">
                <a:solidFill>
                  <a:srgbClr val="191919"/>
                </a:solidFill>
                <a:latin typeface="Archivo Medium"/>
                <a:ea typeface="Archivo Medium"/>
                <a:cs typeface="Archivo Medium"/>
                <a:sym typeface="Archivo Medium"/>
              </a:rPr>
              <a:t>your solution</a:t>
            </a:r>
            <a:endParaRPr sz="1200">
              <a:solidFill>
                <a:srgbClr val="191919"/>
              </a:solidFill>
              <a:latin typeface="Archivo Medium"/>
              <a:ea typeface="Archivo Medium"/>
              <a:cs typeface="Archivo Medium"/>
              <a:sym typeface="Archivo Medium"/>
            </a:endParaRPr>
          </a:p>
        </p:txBody>
      </p:sp>
      <p:sp>
        <p:nvSpPr>
          <p:cNvPr id="386" name="Google Shape;386;p41"/>
          <p:cNvSpPr txBox="1"/>
          <p:nvPr/>
        </p:nvSpPr>
        <p:spPr>
          <a:xfrm flipH="1">
            <a:off x="2677625" y="3697025"/>
            <a:ext cx="18105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91919"/>
                </a:solidFill>
                <a:latin typeface="Archivo Medium"/>
                <a:ea typeface="Archivo Medium"/>
                <a:cs typeface="Archivo Medium"/>
                <a:sym typeface="Archivo Medium"/>
              </a:rPr>
              <a:t>Analyze the target market size, growth potential, and competition briefly</a:t>
            </a:r>
            <a:endParaRPr sz="1200">
              <a:solidFill>
                <a:srgbClr val="191919"/>
              </a:solidFill>
              <a:latin typeface="Archivo Medium"/>
              <a:ea typeface="Archivo Medium"/>
              <a:cs typeface="Archivo Medium"/>
              <a:sym typeface="Archivo Medium"/>
            </a:endParaRPr>
          </a:p>
        </p:txBody>
      </p:sp>
      <p:sp>
        <p:nvSpPr>
          <p:cNvPr id="387" name="Google Shape;387;p41"/>
          <p:cNvSpPr txBox="1"/>
          <p:nvPr/>
        </p:nvSpPr>
        <p:spPr>
          <a:xfrm flipH="1">
            <a:off x="4640325" y="3697025"/>
            <a:ext cx="18123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91919"/>
                </a:solidFill>
                <a:latin typeface="Archivo Medium"/>
                <a:ea typeface="Archivo Medium"/>
                <a:cs typeface="Archivo Medium"/>
                <a:sym typeface="Archivo Medium"/>
              </a:rPr>
              <a:t>Explain your financial needs and briefly outline your </a:t>
            </a:r>
            <a:endParaRPr sz="1200">
              <a:solidFill>
                <a:srgbClr val="191919"/>
              </a:solidFill>
              <a:latin typeface="Archivo Medium"/>
              <a:ea typeface="Archivo Medium"/>
              <a:cs typeface="Archivo Medium"/>
              <a:sym typeface="Archivo Medium"/>
            </a:endParaRPr>
          </a:p>
          <a:p>
            <a:pPr indent="0" lvl="0" marL="0" rtl="0" algn="ctr">
              <a:spcBef>
                <a:spcPts val="0"/>
              </a:spcBef>
              <a:spcAft>
                <a:spcPts val="0"/>
              </a:spcAft>
              <a:buNone/>
            </a:pPr>
            <a:r>
              <a:rPr lang="en" sz="1200">
                <a:solidFill>
                  <a:srgbClr val="191919"/>
                </a:solidFill>
                <a:latin typeface="Archivo Medium"/>
                <a:ea typeface="Archivo Medium"/>
                <a:cs typeface="Archivo Medium"/>
                <a:sym typeface="Archivo Medium"/>
              </a:rPr>
              <a:t>funding allocation</a:t>
            </a:r>
            <a:endParaRPr sz="1200">
              <a:solidFill>
                <a:srgbClr val="191919"/>
              </a:solidFill>
              <a:latin typeface="Archivo Medium"/>
              <a:ea typeface="Archivo Medium"/>
              <a:cs typeface="Archivo Medium"/>
              <a:sym typeface="Archivo Medium"/>
            </a:endParaRPr>
          </a:p>
        </p:txBody>
      </p:sp>
      <p:sp>
        <p:nvSpPr>
          <p:cNvPr id="388" name="Google Shape;388;p41"/>
          <p:cNvSpPr txBox="1"/>
          <p:nvPr/>
        </p:nvSpPr>
        <p:spPr>
          <a:xfrm flipH="1">
            <a:off x="6604825" y="3697025"/>
            <a:ext cx="18123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91919"/>
                </a:solidFill>
                <a:latin typeface="Archivo Medium"/>
                <a:ea typeface="Archivo Medium"/>
                <a:cs typeface="Archivo Medium"/>
                <a:sym typeface="Archivo Medium"/>
              </a:rPr>
              <a:t>End with a clear and concise call to action</a:t>
            </a:r>
            <a:endParaRPr sz="1200">
              <a:solidFill>
                <a:srgbClr val="191919"/>
              </a:solidFill>
              <a:latin typeface="Archivo Medium"/>
              <a:ea typeface="Archivo Medium"/>
              <a:cs typeface="Archivo Medium"/>
              <a:sym typeface="Archivo Medium"/>
            </a:endParaRPr>
          </a:p>
        </p:txBody>
      </p:sp>
      <p:cxnSp>
        <p:nvCxnSpPr>
          <p:cNvPr id="389" name="Google Shape;389;p41"/>
          <p:cNvCxnSpPr>
            <a:stCxn id="381" idx="3"/>
            <a:endCxn id="382" idx="1"/>
          </p:cNvCxnSpPr>
          <p:nvPr/>
        </p:nvCxnSpPr>
        <p:spPr>
          <a:xfrm>
            <a:off x="1707525" y="328435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390" name="Google Shape;390;p41"/>
          <p:cNvCxnSpPr>
            <a:stCxn id="382" idx="3"/>
            <a:endCxn id="383" idx="1"/>
          </p:cNvCxnSpPr>
          <p:nvPr/>
        </p:nvCxnSpPr>
        <p:spPr>
          <a:xfrm>
            <a:off x="3671425" y="328435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391" name="Google Shape;391;p41"/>
          <p:cNvCxnSpPr>
            <a:stCxn id="383" idx="3"/>
            <a:endCxn id="384" idx="1"/>
          </p:cNvCxnSpPr>
          <p:nvPr/>
        </p:nvCxnSpPr>
        <p:spPr>
          <a:xfrm>
            <a:off x="5635325" y="3284350"/>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392" name="Google Shape;392;p41"/>
          <p:cNvCxnSpPr>
            <a:stCxn id="381" idx="2"/>
            <a:endCxn id="385" idx="0"/>
          </p:cNvCxnSpPr>
          <p:nvPr/>
        </p:nvCxnSpPr>
        <p:spPr>
          <a:xfrm>
            <a:off x="1619325" y="337255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393" name="Google Shape;393;p41"/>
          <p:cNvCxnSpPr>
            <a:stCxn id="382" idx="2"/>
            <a:endCxn id="386" idx="0"/>
          </p:cNvCxnSpPr>
          <p:nvPr/>
        </p:nvCxnSpPr>
        <p:spPr>
          <a:xfrm flipH="1">
            <a:off x="3582925" y="3372550"/>
            <a:ext cx="300" cy="324600"/>
          </a:xfrm>
          <a:prstGeom prst="straightConnector1">
            <a:avLst/>
          </a:prstGeom>
          <a:noFill/>
          <a:ln cap="flat" cmpd="sng" w="9525">
            <a:solidFill>
              <a:schemeClr val="dk1"/>
            </a:solidFill>
            <a:prstDash val="solid"/>
            <a:round/>
            <a:headEnd len="med" w="med" type="none"/>
            <a:tailEnd len="med" w="med" type="none"/>
          </a:ln>
        </p:spPr>
      </p:cxnSp>
      <p:cxnSp>
        <p:nvCxnSpPr>
          <p:cNvPr id="394" name="Google Shape;394;p41"/>
          <p:cNvCxnSpPr>
            <a:stCxn id="383" idx="2"/>
            <a:endCxn id="387" idx="0"/>
          </p:cNvCxnSpPr>
          <p:nvPr/>
        </p:nvCxnSpPr>
        <p:spPr>
          <a:xfrm flipH="1">
            <a:off x="5546525" y="3372550"/>
            <a:ext cx="600" cy="324600"/>
          </a:xfrm>
          <a:prstGeom prst="straightConnector1">
            <a:avLst/>
          </a:prstGeom>
          <a:noFill/>
          <a:ln cap="flat" cmpd="sng" w="9525">
            <a:solidFill>
              <a:schemeClr val="dk1"/>
            </a:solidFill>
            <a:prstDash val="solid"/>
            <a:round/>
            <a:headEnd len="med" w="med" type="none"/>
            <a:tailEnd len="med" w="med" type="none"/>
          </a:ln>
        </p:spPr>
      </p:cxnSp>
      <p:cxnSp>
        <p:nvCxnSpPr>
          <p:cNvPr id="395" name="Google Shape;395;p41"/>
          <p:cNvCxnSpPr>
            <a:stCxn id="384" idx="2"/>
            <a:endCxn id="388" idx="0"/>
          </p:cNvCxnSpPr>
          <p:nvPr/>
        </p:nvCxnSpPr>
        <p:spPr>
          <a:xfrm>
            <a:off x="7511025" y="3372550"/>
            <a:ext cx="0" cy="324600"/>
          </a:xfrm>
          <a:prstGeom prst="straightConnector1">
            <a:avLst/>
          </a:prstGeom>
          <a:noFill/>
          <a:ln cap="flat" cmpd="sng" w="9525">
            <a:solidFill>
              <a:schemeClr val="dk1"/>
            </a:solidFill>
            <a:prstDash val="solid"/>
            <a:round/>
            <a:headEnd len="med" w="med" type="none"/>
            <a:tailEnd len="med" w="med" type="none"/>
          </a:ln>
        </p:spPr>
      </p:cxnSp>
      <p:cxnSp>
        <p:nvCxnSpPr>
          <p:cNvPr id="396" name="Google Shape;396;p41"/>
          <p:cNvCxnSpPr>
            <a:stCxn id="369" idx="3"/>
            <a:endCxn id="381" idx="1"/>
          </p:cNvCxnSpPr>
          <p:nvPr/>
        </p:nvCxnSpPr>
        <p:spPr>
          <a:xfrm flipH="1">
            <a:off x="1531125" y="1449900"/>
            <a:ext cx="6068100" cy="1834500"/>
          </a:xfrm>
          <a:prstGeom prst="bentConnector5">
            <a:avLst>
              <a:gd fmla="val -13365" name="adj1"/>
              <a:gd fmla="val 74037" name="adj2"/>
              <a:gd fmla="val 113489" name="adj3"/>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Organizational chart</a:t>
            </a:r>
            <a:endParaRPr/>
          </a:p>
        </p:txBody>
      </p:sp>
      <p:cxnSp>
        <p:nvCxnSpPr>
          <p:cNvPr id="402" name="Google Shape;402;p42"/>
          <p:cNvCxnSpPr>
            <a:stCxn id="403" idx="2"/>
            <a:endCxn id="404" idx="0"/>
          </p:cNvCxnSpPr>
          <p:nvPr/>
        </p:nvCxnSpPr>
        <p:spPr>
          <a:xfrm flipH="1" rot="-5400000">
            <a:off x="5100697" y="1094450"/>
            <a:ext cx="489600" cy="1546200"/>
          </a:xfrm>
          <a:prstGeom prst="bentConnector3">
            <a:avLst>
              <a:gd fmla="val 49997" name="adj1"/>
            </a:avLst>
          </a:prstGeom>
          <a:noFill/>
          <a:ln cap="flat" cmpd="sng" w="9525">
            <a:solidFill>
              <a:srgbClr val="595959"/>
            </a:solidFill>
            <a:prstDash val="solid"/>
            <a:miter lim="8000"/>
            <a:headEnd len="sm" w="sm" type="none"/>
            <a:tailEnd len="sm" w="sm" type="none"/>
          </a:ln>
        </p:spPr>
      </p:cxnSp>
      <p:cxnSp>
        <p:nvCxnSpPr>
          <p:cNvPr id="405" name="Google Shape;405;p42"/>
          <p:cNvCxnSpPr>
            <a:stCxn id="406" idx="0"/>
            <a:endCxn id="403" idx="2"/>
          </p:cNvCxnSpPr>
          <p:nvPr/>
        </p:nvCxnSpPr>
        <p:spPr>
          <a:xfrm rot="-5400000">
            <a:off x="3554608" y="1094416"/>
            <a:ext cx="489600" cy="1546200"/>
          </a:xfrm>
          <a:prstGeom prst="bentConnector3">
            <a:avLst>
              <a:gd fmla="val 49997" name="adj1"/>
            </a:avLst>
          </a:prstGeom>
          <a:noFill/>
          <a:ln cap="flat" cmpd="sng" w="9525">
            <a:solidFill>
              <a:srgbClr val="595959"/>
            </a:solidFill>
            <a:prstDash val="solid"/>
            <a:miter lim="8000"/>
            <a:headEnd len="sm" w="sm" type="none"/>
            <a:tailEnd len="sm" w="sm" type="none"/>
          </a:ln>
        </p:spPr>
      </p:cxnSp>
      <p:cxnSp>
        <p:nvCxnSpPr>
          <p:cNvPr id="407" name="Google Shape;407;p42"/>
          <p:cNvCxnSpPr>
            <a:stCxn id="406" idx="2"/>
            <a:endCxn id="408" idx="0"/>
          </p:cNvCxnSpPr>
          <p:nvPr/>
        </p:nvCxnSpPr>
        <p:spPr>
          <a:xfrm flipH="1" rot="-5400000">
            <a:off x="3131308" y="2378116"/>
            <a:ext cx="528000" cy="738000"/>
          </a:xfrm>
          <a:prstGeom prst="bentConnector3">
            <a:avLst>
              <a:gd fmla="val 50003" name="adj1"/>
            </a:avLst>
          </a:prstGeom>
          <a:noFill/>
          <a:ln cap="flat" cmpd="sng" w="9525">
            <a:solidFill>
              <a:srgbClr val="595959"/>
            </a:solidFill>
            <a:prstDash val="solid"/>
            <a:miter lim="8000"/>
            <a:headEnd len="sm" w="sm" type="none"/>
            <a:tailEnd len="sm" w="sm" type="none"/>
          </a:ln>
        </p:spPr>
      </p:cxnSp>
      <p:cxnSp>
        <p:nvCxnSpPr>
          <p:cNvPr id="409" name="Google Shape;409;p42"/>
          <p:cNvCxnSpPr>
            <a:stCxn id="410" idx="0"/>
            <a:endCxn id="406" idx="2"/>
          </p:cNvCxnSpPr>
          <p:nvPr/>
        </p:nvCxnSpPr>
        <p:spPr>
          <a:xfrm rot="-5400000">
            <a:off x="2393179" y="2378000"/>
            <a:ext cx="528000" cy="738300"/>
          </a:xfrm>
          <a:prstGeom prst="bentConnector3">
            <a:avLst>
              <a:gd fmla="val 50003" name="adj1"/>
            </a:avLst>
          </a:prstGeom>
          <a:noFill/>
          <a:ln cap="flat" cmpd="sng" w="9525">
            <a:solidFill>
              <a:srgbClr val="595959"/>
            </a:solidFill>
            <a:prstDash val="solid"/>
            <a:miter lim="8000"/>
            <a:headEnd len="sm" w="sm" type="none"/>
            <a:tailEnd len="sm" w="sm" type="none"/>
          </a:ln>
        </p:spPr>
      </p:cxnSp>
      <p:cxnSp>
        <p:nvCxnSpPr>
          <p:cNvPr id="411" name="Google Shape;411;p42"/>
          <p:cNvCxnSpPr>
            <a:stCxn id="404" idx="2"/>
            <a:endCxn id="412" idx="0"/>
          </p:cNvCxnSpPr>
          <p:nvPr/>
        </p:nvCxnSpPr>
        <p:spPr>
          <a:xfrm flipH="1" rot="-5400000">
            <a:off x="6223482" y="2378116"/>
            <a:ext cx="528000" cy="738000"/>
          </a:xfrm>
          <a:prstGeom prst="bentConnector3">
            <a:avLst>
              <a:gd fmla="val 50003" name="adj1"/>
            </a:avLst>
          </a:prstGeom>
          <a:noFill/>
          <a:ln cap="flat" cmpd="sng" w="9525">
            <a:solidFill>
              <a:srgbClr val="595959"/>
            </a:solidFill>
            <a:prstDash val="solid"/>
            <a:miter lim="8000"/>
            <a:headEnd len="sm" w="sm" type="none"/>
            <a:tailEnd len="sm" w="sm" type="none"/>
          </a:ln>
        </p:spPr>
      </p:cxnSp>
      <p:cxnSp>
        <p:nvCxnSpPr>
          <p:cNvPr id="413" name="Google Shape;413;p42"/>
          <p:cNvCxnSpPr>
            <a:stCxn id="414" idx="0"/>
            <a:endCxn id="404" idx="2"/>
          </p:cNvCxnSpPr>
          <p:nvPr/>
        </p:nvCxnSpPr>
        <p:spPr>
          <a:xfrm rot="-5400000">
            <a:off x="5485352" y="2378000"/>
            <a:ext cx="528000" cy="738300"/>
          </a:xfrm>
          <a:prstGeom prst="bentConnector3">
            <a:avLst>
              <a:gd fmla="val 50003" name="adj1"/>
            </a:avLst>
          </a:prstGeom>
          <a:noFill/>
          <a:ln cap="flat" cmpd="sng" w="9525">
            <a:solidFill>
              <a:srgbClr val="595959"/>
            </a:solidFill>
            <a:prstDash val="solid"/>
            <a:miter lim="8000"/>
            <a:headEnd len="sm" w="sm" type="none"/>
            <a:tailEnd len="sm" w="sm" type="none"/>
          </a:ln>
        </p:spPr>
      </p:cxnSp>
      <p:cxnSp>
        <p:nvCxnSpPr>
          <p:cNvPr id="415" name="Google Shape;415;p42"/>
          <p:cNvCxnSpPr>
            <a:stCxn id="416" idx="0"/>
            <a:endCxn id="410" idx="2"/>
          </p:cNvCxnSpPr>
          <p:nvPr/>
        </p:nvCxnSpPr>
        <p:spPr>
          <a:xfrm rot="-5400000">
            <a:off x="1688600" y="3310583"/>
            <a:ext cx="528000" cy="670800"/>
          </a:xfrm>
          <a:prstGeom prst="bentConnector3">
            <a:avLst>
              <a:gd fmla="val 50003" name="adj1"/>
            </a:avLst>
          </a:prstGeom>
          <a:noFill/>
          <a:ln cap="flat" cmpd="sng" w="9525">
            <a:solidFill>
              <a:srgbClr val="595959"/>
            </a:solidFill>
            <a:prstDash val="solid"/>
            <a:miter lim="8000"/>
            <a:headEnd len="sm" w="sm" type="none"/>
            <a:tailEnd len="sm" w="sm" type="none"/>
          </a:ln>
        </p:spPr>
      </p:cxnSp>
      <p:cxnSp>
        <p:nvCxnSpPr>
          <p:cNvPr id="417" name="Google Shape;417;p42"/>
          <p:cNvCxnSpPr>
            <a:stCxn id="418" idx="0"/>
            <a:endCxn id="410" idx="2"/>
          </p:cNvCxnSpPr>
          <p:nvPr/>
        </p:nvCxnSpPr>
        <p:spPr>
          <a:xfrm flipH="1" rot="5400000">
            <a:off x="2426844" y="3243233"/>
            <a:ext cx="528000" cy="805500"/>
          </a:xfrm>
          <a:prstGeom prst="bentConnector3">
            <a:avLst>
              <a:gd fmla="val 50003" name="adj1"/>
            </a:avLst>
          </a:prstGeom>
          <a:noFill/>
          <a:ln cap="flat" cmpd="sng" w="9525">
            <a:solidFill>
              <a:srgbClr val="595959"/>
            </a:solidFill>
            <a:prstDash val="solid"/>
            <a:miter lim="8000"/>
            <a:headEnd len="sm" w="sm" type="none"/>
            <a:tailEnd len="sm" w="sm" type="none"/>
          </a:ln>
        </p:spPr>
      </p:cxnSp>
      <p:cxnSp>
        <p:nvCxnSpPr>
          <p:cNvPr id="419" name="Google Shape;419;p42"/>
          <p:cNvCxnSpPr>
            <a:stCxn id="420" idx="0"/>
            <a:endCxn id="414" idx="2"/>
          </p:cNvCxnSpPr>
          <p:nvPr/>
        </p:nvCxnSpPr>
        <p:spPr>
          <a:xfrm rot="-5400000">
            <a:off x="4713388" y="3243233"/>
            <a:ext cx="528000" cy="805500"/>
          </a:xfrm>
          <a:prstGeom prst="bentConnector3">
            <a:avLst>
              <a:gd fmla="val 50003" name="adj1"/>
            </a:avLst>
          </a:prstGeom>
          <a:noFill/>
          <a:ln cap="flat" cmpd="sng" w="9525">
            <a:solidFill>
              <a:srgbClr val="595959"/>
            </a:solidFill>
            <a:prstDash val="solid"/>
            <a:miter lim="8000"/>
            <a:headEnd len="sm" w="sm" type="none"/>
            <a:tailEnd len="sm" w="sm" type="none"/>
          </a:ln>
        </p:spPr>
      </p:cxnSp>
      <p:cxnSp>
        <p:nvCxnSpPr>
          <p:cNvPr id="421" name="Google Shape;421;p42"/>
          <p:cNvCxnSpPr>
            <a:stCxn id="422" idx="0"/>
            <a:endCxn id="414" idx="2"/>
          </p:cNvCxnSpPr>
          <p:nvPr/>
        </p:nvCxnSpPr>
        <p:spPr>
          <a:xfrm flipH="1" rot="5400000">
            <a:off x="5451631" y="3310583"/>
            <a:ext cx="528000" cy="670800"/>
          </a:xfrm>
          <a:prstGeom prst="bentConnector3">
            <a:avLst>
              <a:gd fmla="val 50003" name="adj1"/>
            </a:avLst>
          </a:prstGeom>
          <a:noFill/>
          <a:ln cap="flat" cmpd="sng" w="9525">
            <a:solidFill>
              <a:srgbClr val="595959"/>
            </a:solidFill>
            <a:prstDash val="solid"/>
            <a:miter lim="8000"/>
            <a:headEnd len="sm" w="sm" type="none"/>
            <a:tailEnd len="sm" w="sm" type="none"/>
          </a:ln>
        </p:spPr>
      </p:cxnSp>
      <p:cxnSp>
        <p:nvCxnSpPr>
          <p:cNvPr id="423" name="Google Shape;423;p42"/>
          <p:cNvCxnSpPr>
            <a:stCxn id="424" idx="0"/>
            <a:endCxn id="414" idx="2"/>
          </p:cNvCxnSpPr>
          <p:nvPr/>
        </p:nvCxnSpPr>
        <p:spPr>
          <a:xfrm flipH="1" rot="5400000">
            <a:off x="6189875" y="2572433"/>
            <a:ext cx="528000" cy="2147100"/>
          </a:xfrm>
          <a:prstGeom prst="bentConnector3">
            <a:avLst>
              <a:gd fmla="val 50003" name="adj1"/>
            </a:avLst>
          </a:prstGeom>
          <a:noFill/>
          <a:ln cap="flat" cmpd="sng" w="9525">
            <a:solidFill>
              <a:srgbClr val="595959"/>
            </a:solidFill>
            <a:prstDash val="solid"/>
            <a:miter lim="8000"/>
            <a:headEnd len="sm" w="sm" type="none"/>
            <a:tailEnd len="sm" w="sm" type="none"/>
          </a:ln>
        </p:spPr>
      </p:cxnSp>
      <p:sp>
        <p:nvSpPr>
          <p:cNvPr id="403" name="Google Shape;403;p42"/>
          <p:cNvSpPr txBox="1"/>
          <p:nvPr/>
        </p:nvSpPr>
        <p:spPr>
          <a:xfrm>
            <a:off x="3899647" y="1251950"/>
            <a:ext cx="1345500" cy="37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Archivo Medium"/>
                <a:ea typeface="Archivo Medium"/>
                <a:cs typeface="Archivo Medium"/>
                <a:sym typeface="Archivo Medium"/>
              </a:rPr>
              <a:t>John Doe</a:t>
            </a:r>
            <a:endParaRPr sz="1000">
              <a:solidFill>
                <a:schemeClr val="lt1"/>
              </a:solidFill>
              <a:latin typeface="Archivo Medium"/>
              <a:ea typeface="Archivo Medium"/>
              <a:cs typeface="Archivo Medium"/>
              <a:sym typeface="Archivo Medium"/>
            </a:endParaRPr>
          </a:p>
          <a:p>
            <a:pPr indent="0" lvl="0" marL="0" rtl="0" algn="ctr">
              <a:spcBef>
                <a:spcPts val="0"/>
              </a:spcBef>
              <a:spcAft>
                <a:spcPts val="0"/>
              </a:spcAft>
              <a:buNone/>
            </a:pPr>
            <a:r>
              <a:rPr lang="en" sz="1000">
                <a:solidFill>
                  <a:schemeClr val="lt1"/>
                </a:solidFill>
                <a:latin typeface="Archivo Medium"/>
                <a:ea typeface="Archivo Medium"/>
                <a:cs typeface="Archivo Medium"/>
                <a:sym typeface="Archivo Medium"/>
              </a:rPr>
              <a:t>CEO</a:t>
            </a:r>
            <a:endParaRPr sz="1000">
              <a:solidFill>
                <a:schemeClr val="lt1"/>
              </a:solidFill>
              <a:latin typeface="Archivo Medium"/>
              <a:ea typeface="Archivo Medium"/>
              <a:cs typeface="Archivo Medium"/>
              <a:sym typeface="Archivo Medium"/>
            </a:endParaRPr>
          </a:p>
        </p:txBody>
      </p:sp>
      <p:sp>
        <p:nvSpPr>
          <p:cNvPr id="406" name="Google Shape;406;p42"/>
          <p:cNvSpPr txBox="1"/>
          <p:nvPr/>
        </p:nvSpPr>
        <p:spPr>
          <a:xfrm>
            <a:off x="2354608" y="2112316"/>
            <a:ext cx="1343400" cy="37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nton"/>
                <a:ea typeface="Anton"/>
                <a:cs typeface="Anton"/>
                <a:sym typeface="Anton"/>
              </a:rPr>
              <a:t>Jane Smith</a:t>
            </a:r>
            <a:endParaRPr sz="1000">
              <a:solidFill>
                <a:schemeClr val="dk1"/>
              </a:solidFill>
              <a:latin typeface="Anton"/>
              <a:ea typeface="Anton"/>
              <a:cs typeface="Anton"/>
              <a:sym typeface="Anton"/>
            </a:endParaRPr>
          </a:p>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Department Head</a:t>
            </a:r>
            <a:endParaRPr sz="1000">
              <a:solidFill>
                <a:schemeClr val="dk1"/>
              </a:solidFill>
              <a:latin typeface="Archivo Medium"/>
              <a:ea typeface="Archivo Medium"/>
              <a:cs typeface="Archivo Medium"/>
              <a:sym typeface="Archivo Medium"/>
            </a:endParaRPr>
          </a:p>
        </p:txBody>
      </p:sp>
      <p:sp>
        <p:nvSpPr>
          <p:cNvPr id="404" name="Google Shape;404;p42"/>
          <p:cNvSpPr txBox="1"/>
          <p:nvPr/>
        </p:nvSpPr>
        <p:spPr>
          <a:xfrm>
            <a:off x="5446782" y="2112316"/>
            <a:ext cx="1343400" cy="37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nton"/>
                <a:ea typeface="Anton"/>
                <a:cs typeface="Anton"/>
                <a:sym typeface="Anton"/>
              </a:rPr>
              <a:t>Mark Willson</a:t>
            </a:r>
            <a:endParaRPr sz="1000">
              <a:solidFill>
                <a:schemeClr val="dk1"/>
              </a:solidFill>
              <a:latin typeface="Anton"/>
              <a:ea typeface="Anton"/>
              <a:cs typeface="Anton"/>
              <a:sym typeface="Anton"/>
            </a:endParaRPr>
          </a:p>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Department Head</a:t>
            </a:r>
            <a:endParaRPr sz="1000">
              <a:solidFill>
                <a:schemeClr val="dk1"/>
              </a:solidFill>
              <a:latin typeface="Archivo Medium"/>
              <a:ea typeface="Archivo Medium"/>
              <a:cs typeface="Archivo Medium"/>
              <a:sym typeface="Archivo Medium"/>
            </a:endParaRPr>
          </a:p>
        </p:txBody>
      </p:sp>
      <p:sp>
        <p:nvSpPr>
          <p:cNvPr id="412" name="Google Shape;412;p42"/>
          <p:cNvSpPr txBox="1"/>
          <p:nvPr/>
        </p:nvSpPr>
        <p:spPr>
          <a:xfrm>
            <a:off x="6268296" y="3011150"/>
            <a:ext cx="1176600" cy="37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nton"/>
                <a:ea typeface="Anton"/>
                <a:cs typeface="Anton"/>
                <a:sym typeface="Anton"/>
              </a:rPr>
              <a:t>Steven Ander</a:t>
            </a:r>
            <a:endParaRPr sz="1000">
              <a:solidFill>
                <a:schemeClr val="dk1"/>
              </a:solidFill>
              <a:latin typeface="Anton"/>
              <a:ea typeface="Anton"/>
              <a:cs typeface="Anton"/>
              <a:sym typeface="Anton"/>
            </a:endParaRPr>
          </a:p>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Manager</a:t>
            </a:r>
            <a:endParaRPr sz="1000">
              <a:solidFill>
                <a:schemeClr val="dk1"/>
              </a:solidFill>
              <a:latin typeface="Archivo Medium"/>
              <a:ea typeface="Archivo Medium"/>
              <a:cs typeface="Archivo Medium"/>
              <a:sym typeface="Archivo Medium"/>
            </a:endParaRPr>
          </a:p>
        </p:txBody>
      </p:sp>
      <p:sp>
        <p:nvSpPr>
          <p:cNvPr id="414" name="Google Shape;414;p42"/>
          <p:cNvSpPr txBox="1"/>
          <p:nvPr/>
        </p:nvSpPr>
        <p:spPr>
          <a:xfrm>
            <a:off x="4791902" y="3011150"/>
            <a:ext cx="1176600" cy="37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nton"/>
                <a:ea typeface="Anton"/>
                <a:cs typeface="Anton"/>
                <a:sym typeface="Anton"/>
              </a:rPr>
              <a:t>Sarah Williams</a:t>
            </a:r>
            <a:endParaRPr sz="1000">
              <a:solidFill>
                <a:schemeClr val="dk1"/>
              </a:solidFill>
              <a:latin typeface="Anton"/>
              <a:ea typeface="Anton"/>
              <a:cs typeface="Anton"/>
              <a:sym typeface="Anton"/>
            </a:endParaRPr>
          </a:p>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Manager</a:t>
            </a:r>
            <a:endParaRPr sz="1000">
              <a:solidFill>
                <a:schemeClr val="dk1"/>
              </a:solidFill>
              <a:latin typeface="Archivo Medium"/>
              <a:ea typeface="Archivo Medium"/>
              <a:cs typeface="Archivo Medium"/>
              <a:sym typeface="Archivo Medium"/>
            </a:endParaRPr>
          </a:p>
        </p:txBody>
      </p:sp>
      <p:sp>
        <p:nvSpPr>
          <p:cNvPr id="408" name="Google Shape;408;p42"/>
          <p:cNvSpPr txBox="1"/>
          <p:nvPr/>
        </p:nvSpPr>
        <p:spPr>
          <a:xfrm>
            <a:off x="3176123" y="3011150"/>
            <a:ext cx="1176600" cy="37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nton"/>
                <a:ea typeface="Anton"/>
                <a:cs typeface="Anton"/>
                <a:sym typeface="Anton"/>
              </a:rPr>
              <a:t>Richard Taylor</a:t>
            </a:r>
            <a:endParaRPr sz="1000">
              <a:solidFill>
                <a:schemeClr val="dk1"/>
              </a:solidFill>
              <a:latin typeface="Anton"/>
              <a:ea typeface="Anton"/>
              <a:cs typeface="Anton"/>
              <a:sym typeface="Anton"/>
            </a:endParaRPr>
          </a:p>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Manager</a:t>
            </a:r>
            <a:endParaRPr sz="1000">
              <a:solidFill>
                <a:schemeClr val="dk1"/>
              </a:solidFill>
              <a:latin typeface="Archivo Medium"/>
              <a:ea typeface="Archivo Medium"/>
              <a:cs typeface="Archivo Medium"/>
              <a:sym typeface="Archivo Medium"/>
            </a:endParaRPr>
          </a:p>
        </p:txBody>
      </p:sp>
      <p:sp>
        <p:nvSpPr>
          <p:cNvPr id="410" name="Google Shape;410;p42"/>
          <p:cNvSpPr txBox="1"/>
          <p:nvPr/>
        </p:nvSpPr>
        <p:spPr>
          <a:xfrm>
            <a:off x="1699729" y="3011150"/>
            <a:ext cx="1176600" cy="37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nton"/>
                <a:ea typeface="Anton"/>
                <a:cs typeface="Anton"/>
                <a:sym typeface="Anton"/>
              </a:rPr>
              <a:t>Emma Miller</a:t>
            </a:r>
            <a:endParaRPr sz="1000">
              <a:solidFill>
                <a:schemeClr val="dk1"/>
              </a:solidFill>
              <a:latin typeface="Anton"/>
              <a:ea typeface="Anton"/>
              <a:cs typeface="Anton"/>
              <a:sym typeface="Anton"/>
            </a:endParaRPr>
          </a:p>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Manager</a:t>
            </a:r>
            <a:endParaRPr sz="1000">
              <a:solidFill>
                <a:schemeClr val="dk1"/>
              </a:solidFill>
              <a:latin typeface="Archivo Medium"/>
              <a:ea typeface="Archivo Medium"/>
              <a:cs typeface="Archivo Medium"/>
              <a:sym typeface="Archivo Medium"/>
            </a:endParaRPr>
          </a:p>
        </p:txBody>
      </p:sp>
      <p:sp>
        <p:nvSpPr>
          <p:cNvPr id="422" name="Google Shape;422;p42"/>
          <p:cNvSpPr txBox="1"/>
          <p:nvPr/>
        </p:nvSpPr>
        <p:spPr>
          <a:xfrm>
            <a:off x="5462731" y="3909983"/>
            <a:ext cx="1176600" cy="37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nton"/>
                <a:ea typeface="Anton"/>
                <a:cs typeface="Anton"/>
                <a:sym typeface="Anton"/>
              </a:rPr>
              <a:t>William Young</a:t>
            </a:r>
            <a:endParaRPr sz="1000">
              <a:solidFill>
                <a:schemeClr val="dk1"/>
              </a:solidFill>
              <a:latin typeface="Anton"/>
              <a:ea typeface="Anton"/>
              <a:cs typeface="Anton"/>
              <a:sym typeface="Anton"/>
            </a:endParaRPr>
          </a:p>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Employee</a:t>
            </a:r>
            <a:endParaRPr sz="1000">
              <a:solidFill>
                <a:schemeClr val="dk1"/>
              </a:solidFill>
              <a:latin typeface="Archivo Medium"/>
              <a:ea typeface="Archivo Medium"/>
              <a:cs typeface="Archivo Medium"/>
              <a:sym typeface="Archivo Medium"/>
            </a:endParaRPr>
          </a:p>
        </p:txBody>
      </p:sp>
      <p:sp>
        <p:nvSpPr>
          <p:cNvPr id="420" name="Google Shape;420;p42"/>
          <p:cNvSpPr txBox="1"/>
          <p:nvPr/>
        </p:nvSpPr>
        <p:spPr>
          <a:xfrm>
            <a:off x="3986338" y="3909983"/>
            <a:ext cx="1176600" cy="37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nton"/>
                <a:ea typeface="Anton"/>
                <a:cs typeface="Anton"/>
                <a:sym typeface="Anton"/>
              </a:rPr>
              <a:t>James Scott</a:t>
            </a:r>
            <a:endParaRPr sz="1000">
              <a:solidFill>
                <a:schemeClr val="dk1"/>
              </a:solidFill>
              <a:latin typeface="Anton"/>
              <a:ea typeface="Anton"/>
              <a:cs typeface="Anton"/>
              <a:sym typeface="Anton"/>
            </a:endParaRPr>
          </a:p>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Employee</a:t>
            </a:r>
            <a:endParaRPr sz="1000">
              <a:solidFill>
                <a:schemeClr val="dk1"/>
              </a:solidFill>
              <a:latin typeface="Archivo Medium"/>
              <a:ea typeface="Archivo Medium"/>
              <a:cs typeface="Archivo Medium"/>
              <a:sym typeface="Archivo Medium"/>
            </a:endParaRPr>
          </a:p>
        </p:txBody>
      </p:sp>
      <p:sp>
        <p:nvSpPr>
          <p:cNvPr id="418" name="Google Shape;418;p42"/>
          <p:cNvSpPr txBox="1"/>
          <p:nvPr/>
        </p:nvSpPr>
        <p:spPr>
          <a:xfrm>
            <a:off x="2505294" y="3909983"/>
            <a:ext cx="1176600" cy="37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nton"/>
                <a:ea typeface="Anton"/>
                <a:cs typeface="Anton"/>
                <a:sym typeface="Anton"/>
              </a:rPr>
              <a:t>Michelle García</a:t>
            </a:r>
            <a:endParaRPr sz="1000">
              <a:solidFill>
                <a:schemeClr val="dk1"/>
              </a:solidFill>
              <a:latin typeface="Anton"/>
              <a:ea typeface="Anton"/>
              <a:cs typeface="Anton"/>
              <a:sym typeface="Anton"/>
            </a:endParaRPr>
          </a:p>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Employee</a:t>
            </a:r>
            <a:endParaRPr sz="1000">
              <a:solidFill>
                <a:schemeClr val="dk1"/>
              </a:solidFill>
              <a:latin typeface="Archivo Medium"/>
              <a:ea typeface="Archivo Medium"/>
              <a:cs typeface="Archivo Medium"/>
              <a:sym typeface="Archivo Medium"/>
            </a:endParaRPr>
          </a:p>
        </p:txBody>
      </p:sp>
      <p:sp>
        <p:nvSpPr>
          <p:cNvPr id="416" name="Google Shape;416;p42"/>
          <p:cNvSpPr txBox="1"/>
          <p:nvPr/>
        </p:nvSpPr>
        <p:spPr>
          <a:xfrm>
            <a:off x="1028900" y="3909983"/>
            <a:ext cx="1176600" cy="37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nton"/>
                <a:ea typeface="Anton"/>
                <a:cs typeface="Anton"/>
                <a:sym typeface="Anton"/>
              </a:rPr>
              <a:t>Brian Clark</a:t>
            </a:r>
            <a:endParaRPr sz="1000">
              <a:solidFill>
                <a:schemeClr val="dk1"/>
              </a:solidFill>
              <a:latin typeface="Anton"/>
              <a:ea typeface="Anton"/>
              <a:cs typeface="Anton"/>
              <a:sym typeface="Anton"/>
            </a:endParaRPr>
          </a:p>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Employee</a:t>
            </a:r>
            <a:endParaRPr sz="1000">
              <a:solidFill>
                <a:schemeClr val="dk1"/>
              </a:solidFill>
              <a:latin typeface="Archivo Medium"/>
              <a:ea typeface="Archivo Medium"/>
              <a:cs typeface="Archivo Medium"/>
              <a:sym typeface="Archivo Medium"/>
            </a:endParaRPr>
          </a:p>
        </p:txBody>
      </p:sp>
      <p:sp>
        <p:nvSpPr>
          <p:cNvPr id="424" name="Google Shape;424;p42"/>
          <p:cNvSpPr txBox="1"/>
          <p:nvPr/>
        </p:nvSpPr>
        <p:spPr>
          <a:xfrm>
            <a:off x="6939125" y="3909983"/>
            <a:ext cx="1176600" cy="37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nton"/>
                <a:ea typeface="Anton"/>
                <a:cs typeface="Anton"/>
                <a:sym typeface="Anton"/>
              </a:rPr>
              <a:t>Alan Turner</a:t>
            </a:r>
            <a:endParaRPr sz="1000">
              <a:solidFill>
                <a:schemeClr val="dk1"/>
              </a:solidFill>
              <a:latin typeface="Anton"/>
              <a:ea typeface="Anton"/>
              <a:cs typeface="Anton"/>
              <a:sym typeface="Anton"/>
            </a:endParaRPr>
          </a:p>
          <a:p>
            <a:pPr indent="0" lvl="0" marL="0" rtl="0" algn="ctr">
              <a:spcBef>
                <a:spcPts val="0"/>
              </a:spcBef>
              <a:spcAft>
                <a:spcPts val="0"/>
              </a:spcAft>
              <a:buNone/>
            </a:pPr>
            <a:r>
              <a:rPr lang="en" sz="1000">
                <a:solidFill>
                  <a:schemeClr val="dk1"/>
                </a:solidFill>
                <a:latin typeface="Archivo Medium"/>
                <a:ea typeface="Archivo Medium"/>
                <a:cs typeface="Archivo Medium"/>
                <a:sym typeface="Archivo Medium"/>
              </a:rPr>
              <a:t>Employee</a:t>
            </a:r>
            <a:endParaRPr sz="1000">
              <a:solidFill>
                <a:schemeClr val="dk1"/>
              </a:solidFill>
              <a:latin typeface="Archivo Medium"/>
              <a:ea typeface="Archivo Medium"/>
              <a:cs typeface="Archivo Medium"/>
              <a:sym typeface="Archivo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size overview</a:t>
            </a:r>
            <a:endParaRPr/>
          </a:p>
        </p:txBody>
      </p:sp>
      <p:sp>
        <p:nvSpPr>
          <p:cNvPr id="430" name="Google Shape;430;p43"/>
          <p:cNvSpPr/>
          <p:nvPr/>
        </p:nvSpPr>
        <p:spPr>
          <a:xfrm>
            <a:off x="867850" y="1354675"/>
            <a:ext cx="3249300" cy="3249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3"/>
          <p:cNvSpPr/>
          <p:nvPr/>
        </p:nvSpPr>
        <p:spPr>
          <a:xfrm>
            <a:off x="867850" y="1908750"/>
            <a:ext cx="2695200" cy="2695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3"/>
          <p:cNvSpPr/>
          <p:nvPr/>
        </p:nvSpPr>
        <p:spPr>
          <a:xfrm>
            <a:off x="867850" y="2974125"/>
            <a:ext cx="1629900" cy="162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3"/>
          <p:cNvSpPr txBox="1"/>
          <p:nvPr/>
        </p:nvSpPr>
        <p:spPr>
          <a:xfrm>
            <a:off x="1857550" y="1345750"/>
            <a:ext cx="12699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191919"/>
                </a:solidFill>
                <a:latin typeface="Raleway"/>
                <a:ea typeface="Raleway"/>
                <a:cs typeface="Raleway"/>
                <a:sym typeface="Raleway"/>
              </a:rPr>
              <a:t>$100M</a:t>
            </a:r>
            <a:endParaRPr b="1" sz="2400">
              <a:solidFill>
                <a:srgbClr val="191919"/>
              </a:solidFill>
              <a:latin typeface="Raleway"/>
              <a:ea typeface="Raleway"/>
              <a:cs typeface="Raleway"/>
              <a:sym typeface="Raleway"/>
            </a:endParaRPr>
          </a:p>
        </p:txBody>
      </p:sp>
      <p:sp>
        <p:nvSpPr>
          <p:cNvPr id="434" name="Google Shape;434;p43"/>
          <p:cNvSpPr txBox="1"/>
          <p:nvPr/>
        </p:nvSpPr>
        <p:spPr>
          <a:xfrm>
            <a:off x="1580500" y="2227875"/>
            <a:ext cx="12699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Raleway"/>
                <a:ea typeface="Raleway"/>
                <a:cs typeface="Raleway"/>
                <a:sym typeface="Raleway"/>
              </a:rPr>
              <a:t>$20M</a:t>
            </a:r>
            <a:endParaRPr b="1" sz="2400">
              <a:solidFill>
                <a:schemeClr val="lt1"/>
              </a:solidFill>
              <a:latin typeface="Raleway"/>
              <a:ea typeface="Raleway"/>
              <a:cs typeface="Raleway"/>
              <a:sym typeface="Raleway"/>
            </a:endParaRPr>
          </a:p>
        </p:txBody>
      </p:sp>
      <p:sp>
        <p:nvSpPr>
          <p:cNvPr id="435" name="Google Shape;435;p43"/>
          <p:cNvSpPr txBox="1"/>
          <p:nvPr/>
        </p:nvSpPr>
        <p:spPr>
          <a:xfrm>
            <a:off x="867850" y="3617875"/>
            <a:ext cx="12699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Raleway"/>
                <a:ea typeface="Raleway"/>
                <a:cs typeface="Raleway"/>
                <a:sym typeface="Raleway"/>
              </a:rPr>
              <a:t>$5M</a:t>
            </a:r>
            <a:endParaRPr b="1" sz="2400">
              <a:solidFill>
                <a:schemeClr val="lt1"/>
              </a:solidFill>
              <a:latin typeface="Raleway"/>
              <a:ea typeface="Raleway"/>
              <a:cs typeface="Raleway"/>
              <a:sym typeface="Raleway"/>
            </a:endParaRPr>
          </a:p>
        </p:txBody>
      </p:sp>
      <p:sp>
        <p:nvSpPr>
          <p:cNvPr id="436" name="Google Shape;436;p43"/>
          <p:cNvSpPr/>
          <p:nvPr/>
        </p:nvSpPr>
        <p:spPr>
          <a:xfrm>
            <a:off x="4385775" y="1198717"/>
            <a:ext cx="288900" cy="28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3"/>
          <p:cNvSpPr txBox="1"/>
          <p:nvPr/>
        </p:nvSpPr>
        <p:spPr>
          <a:xfrm>
            <a:off x="4840100" y="1116192"/>
            <a:ext cx="35841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191919"/>
                </a:solidFill>
                <a:latin typeface="Anton"/>
                <a:ea typeface="Anton"/>
                <a:cs typeface="Anton"/>
                <a:sym typeface="Anton"/>
              </a:rPr>
              <a:t>Outer square</a:t>
            </a:r>
            <a:endParaRPr sz="1800">
              <a:solidFill>
                <a:srgbClr val="191919"/>
              </a:solidFill>
              <a:latin typeface="Anton"/>
              <a:ea typeface="Anton"/>
              <a:cs typeface="Anton"/>
              <a:sym typeface="Anton"/>
            </a:endParaRPr>
          </a:p>
        </p:txBody>
      </p:sp>
      <p:sp>
        <p:nvSpPr>
          <p:cNvPr id="438" name="Google Shape;438;p43"/>
          <p:cNvSpPr txBox="1"/>
          <p:nvPr/>
        </p:nvSpPr>
        <p:spPr>
          <a:xfrm>
            <a:off x="4840100" y="1411445"/>
            <a:ext cx="3584100" cy="8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191919"/>
                </a:solidFill>
                <a:latin typeface="Archivo Medium"/>
                <a:ea typeface="Archivo Medium"/>
                <a:cs typeface="Archivo Medium"/>
                <a:sym typeface="Archivo Medium"/>
              </a:rPr>
              <a:t>Include the total size of the market, which represents the entire potential customer base for the product or service</a:t>
            </a:r>
            <a:endParaRPr sz="1200">
              <a:solidFill>
                <a:srgbClr val="191919"/>
              </a:solidFill>
              <a:latin typeface="Archivo Medium"/>
              <a:ea typeface="Archivo Medium"/>
              <a:cs typeface="Archivo Medium"/>
              <a:sym typeface="Archivo Medium"/>
            </a:endParaRPr>
          </a:p>
        </p:txBody>
      </p:sp>
      <p:sp>
        <p:nvSpPr>
          <p:cNvPr id="439" name="Google Shape;439;p43"/>
          <p:cNvSpPr txBox="1"/>
          <p:nvPr/>
        </p:nvSpPr>
        <p:spPr>
          <a:xfrm>
            <a:off x="4840100" y="2295409"/>
            <a:ext cx="35841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191919"/>
                </a:solidFill>
                <a:latin typeface="Anton"/>
                <a:ea typeface="Anton"/>
                <a:cs typeface="Anton"/>
                <a:sym typeface="Anton"/>
              </a:rPr>
              <a:t>Middle square</a:t>
            </a:r>
            <a:endParaRPr sz="1800">
              <a:solidFill>
                <a:srgbClr val="191919"/>
              </a:solidFill>
              <a:latin typeface="Anton"/>
              <a:ea typeface="Anton"/>
              <a:cs typeface="Anton"/>
              <a:sym typeface="Anton"/>
            </a:endParaRPr>
          </a:p>
        </p:txBody>
      </p:sp>
      <p:sp>
        <p:nvSpPr>
          <p:cNvPr id="440" name="Google Shape;440;p43"/>
          <p:cNvSpPr txBox="1"/>
          <p:nvPr/>
        </p:nvSpPr>
        <p:spPr>
          <a:xfrm>
            <a:off x="4840100" y="2590639"/>
            <a:ext cx="3584100" cy="8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191919"/>
                </a:solidFill>
                <a:latin typeface="Archivo Medium"/>
                <a:ea typeface="Archivo Medium"/>
                <a:cs typeface="Archivo Medium"/>
                <a:sym typeface="Archivo Medium"/>
              </a:rPr>
              <a:t>Identify the target market for the product or service, which may be a subset of the total market. This could be based on factors such as demographics, geography, or specific needs</a:t>
            </a:r>
            <a:endParaRPr sz="1200">
              <a:solidFill>
                <a:srgbClr val="191919"/>
              </a:solidFill>
              <a:latin typeface="Archivo Medium"/>
              <a:ea typeface="Archivo Medium"/>
              <a:cs typeface="Archivo Medium"/>
              <a:sym typeface="Archivo Medium"/>
            </a:endParaRPr>
          </a:p>
        </p:txBody>
      </p:sp>
      <p:sp>
        <p:nvSpPr>
          <p:cNvPr id="441" name="Google Shape;441;p43"/>
          <p:cNvSpPr txBox="1"/>
          <p:nvPr/>
        </p:nvSpPr>
        <p:spPr>
          <a:xfrm>
            <a:off x="4840100" y="3474627"/>
            <a:ext cx="35841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191919"/>
                </a:solidFill>
                <a:latin typeface="Anton"/>
                <a:ea typeface="Anton"/>
                <a:cs typeface="Anton"/>
                <a:sym typeface="Anton"/>
              </a:rPr>
              <a:t>Inner square</a:t>
            </a:r>
            <a:endParaRPr sz="1800">
              <a:solidFill>
                <a:srgbClr val="191919"/>
              </a:solidFill>
              <a:latin typeface="Anton"/>
              <a:ea typeface="Anton"/>
              <a:cs typeface="Anton"/>
              <a:sym typeface="Anton"/>
            </a:endParaRPr>
          </a:p>
        </p:txBody>
      </p:sp>
      <p:sp>
        <p:nvSpPr>
          <p:cNvPr id="442" name="Google Shape;442;p43"/>
          <p:cNvSpPr txBox="1"/>
          <p:nvPr/>
        </p:nvSpPr>
        <p:spPr>
          <a:xfrm>
            <a:off x="4840100" y="3769867"/>
            <a:ext cx="3584100" cy="8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191919"/>
                </a:solidFill>
                <a:latin typeface="Archivo Medium"/>
                <a:ea typeface="Archivo Medium"/>
                <a:cs typeface="Archivo Medium"/>
                <a:sym typeface="Archivo Medium"/>
              </a:rPr>
              <a:t>Indicate the current market size, which represents the portion of the target market that the company has successfully captured</a:t>
            </a:r>
            <a:endParaRPr sz="1200">
              <a:solidFill>
                <a:srgbClr val="191919"/>
              </a:solidFill>
              <a:latin typeface="Archivo Medium"/>
              <a:ea typeface="Archivo Medium"/>
              <a:cs typeface="Archivo Medium"/>
              <a:sym typeface="Archivo Medium"/>
            </a:endParaRPr>
          </a:p>
        </p:txBody>
      </p:sp>
      <p:sp>
        <p:nvSpPr>
          <p:cNvPr id="443" name="Google Shape;443;p43"/>
          <p:cNvSpPr/>
          <p:nvPr/>
        </p:nvSpPr>
        <p:spPr>
          <a:xfrm>
            <a:off x="4385775" y="2374542"/>
            <a:ext cx="288900" cy="288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3"/>
          <p:cNvSpPr/>
          <p:nvPr/>
        </p:nvSpPr>
        <p:spPr>
          <a:xfrm>
            <a:off x="4385775" y="3550367"/>
            <a:ext cx="288900" cy="288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 infographic</a:t>
            </a:r>
            <a:endParaRPr/>
          </a:p>
        </p:txBody>
      </p:sp>
      <p:graphicFrame>
        <p:nvGraphicFramePr>
          <p:cNvPr id="450" name="Google Shape;450;p44"/>
          <p:cNvGraphicFramePr/>
          <p:nvPr/>
        </p:nvGraphicFramePr>
        <p:xfrm>
          <a:off x="726875" y="1224388"/>
          <a:ext cx="3000000" cy="3000000"/>
        </p:xfrm>
        <a:graphic>
          <a:graphicData uri="http://schemas.openxmlformats.org/drawingml/2006/table">
            <a:tbl>
              <a:tblPr>
                <a:noFill/>
                <a:tableStyleId>{AD821C8E-6E4C-44FA-8BDC-FDCAB41D75C4}</a:tableStyleId>
              </a:tblPr>
              <a:tblGrid>
                <a:gridCol w="1361775"/>
                <a:gridCol w="2208575"/>
                <a:gridCol w="344475"/>
                <a:gridCol w="344475"/>
                <a:gridCol w="344475"/>
                <a:gridCol w="344475"/>
                <a:gridCol w="344475"/>
                <a:gridCol w="344475"/>
                <a:gridCol w="344475"/>
                <a:gridCol w="344475"/>
                <a:gridCol w="344475"/>
                <a:gridCol w="344475"/>
                <a:gridCol w="344475"/>
                <a:gridCol w="344475"/>
              </a:tblGrid>
              <a:tr h="441850">
                <a:tc>
                  <a:txBody>
                    <a:bodyPr/>
                    <a:lstStyle/>
                    <a:p>
                      <a:pPr indent="0" lvl="0" marL="0" rtl="0" algn="ctr">
                        <a:spcBef>
                          <a:spcPts val="0"/>
                        </a:spcBef>
                        <a:spcAft>
                          <a:spcPts val="0"/>
                        </a:spcAft>
                        <a:buNone/>
                      </a:pPr>
                      <a:r>
                        <a:rPr lang="en" sz="1200">
                          <a:solidFill>
                            <a:srgbClr val="191919"/>
                          </a:solidFill>
                          <a:latin typeface="Anton"/>
                          <a:ea typeface="Anton"/>
                          <a:cs typeface="Anton"/>
                          <a:sym typeface="Anton"/>
                        </a:rPr>
                        <a:t>Initiative</a:t>
                      </a:r>
                      <a:endParaRPr sz="1800">
                        <a:solidFill>
                          <a:srgbClr val="191919"/>
                        </a:solidFill>
                        <a:latin typeface="Anton"/>
                        <a:ea typeface="Anton"/>
                        <a:cs typeface="Anton"/>
                        <a:sym typeface="Anton"/>
                      </a:endParaRPr>
                    </a:p>
                  </a:txBody>
                  <a:tcPr marT="68575" marB="6857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rgbClr val="191919"/>
                          </a:solidFill>
                          <a:latin typeface="Anton"/>
                          <a:ea typeface="Anton"/>
                          <a:cs typeface="Anton"/>
                          <a:sym typeface="Anton"/>
                        </a:rPr>
                        <a:t>Objective</a:t>
                      </a:r>
                      <a:endParaRPr sz="1200">
                        <a:solidFill>
                          <a:srgbClr val="191919"/>
                        </a:solidFill>
                        <a:latin typeface="Anton"/>
                        <a:ea typeface="Anton"/>
                        <a:cs typeface="Anton"/>
                        <a:sym typeface="Anton"/>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rgbClr val="191919"/>
                          </a:solidFill>
                          <a:latin typeface="Anton"/>
                          <a:ea typeface="Anton"/>
                          <a:cs typeface="Anton"/>
                          <a:sym typeface="Anton"/>
                        </a:rPr>
                        <a:t>Jan</a:t>
                      </a:r>
                      <a:endParaRPr sz="1200">
                        <a:solidFill>
                          <a:srgbClr val="191919"/>
                        </a:solidFill>
                        <a:latin typeface="Anton"/>
                        <a:ea typeface="Anton"/>
                        <a:cs typeface="Anton"/>
                        <a:sym typeface="Anton"/>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rgbClr val="191919"/>
                          </a:solidFill>
                          <a:latin typeface="Anton"/>
                          <a:ea typeface="Anton"/>
                          <a:cs typeface="Anton"/>
                          <a:sym typeface="Anton"/>
                        </a:rPr>
                        <a:t>Feb</a:t>
                      </a:r>
                      <a:endParaRPr sz="1200">
                        <a:solidFill>
                          <a:srgbClr val="191919"/>
                        </a:solidFill>
                        <a:latin typeface="Anton"/>
                        <a:ea typeface="Anton"/>
                        <a:cs typeface="Anton"/>
                        <a:sym typeface="Anton"/>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rgbClr val="191919"/>
                          </a:solidFill>
                          <a:latin typeface="Anton"/>
                          <a:ea typeface="Anton"/>
                          <a:cs typeface="Anton"/>
                          <a:sym typeface="Anton"/>
                        </a:rPr>
                        <a:t>Mar</a:t>
                      </a:r>
                      <a:endParaRPr sz="1200">
                        <a:solidFill>
                          <a:srgbClr val="191919"/>
                        </a:solidFill>
                        <a:latin typeface="Anton"/>
                        <a:ea typeface="Anton"/>
                        <a:cs typeface="Anton"/>
                        <a:sym typeface="Anton"/>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rgbClr val="000000"/>
                        </a:buClr>
                        <a:buSzPts val="1100"/>
                        <a:buFont typeface="Arial"/>
                        <a:buNone/>
                      </a:pPr>
                      <a:r>
                        <a:rPr lang="en" sz="1200">
                          <a:solidFill>
                            <a:srgbClr val="191919"/>
                          </a:solidFill>
                          <a:latin typeface="Anton"/>
                          <a:ea typeface="Anton"/>
                          <a:cs typeface="Anton"/>
                          <a:sym typeface="Anton"/>
                        </a:rPr>
                        <a:t>Apr</a:t>
                      </a:r>
                      <a:endParaRPr sz="1200">
                        <a:solidFill>
                          <a:srgbClr val="191919"/>
                        </a:solidFill>
                        <a:latin typeface="Anton"/>
                        <a:ea typeface="Anton"/>
                        <a:cs typeface="Anton"/>
                        <a:sym typeface="Anton"/>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rgbClr val="191919"/>
                          </a:solidFill>
                          <a:latin typeface="Anton"/>
                          <a:ea typeface="Anton"/>
                          <a:cs typeface="Anton"/>
                          <a:sym typeface="Anton"/>
                        </a:rPr>
                        <a:t>May</a:t>
                      </a:r>
                      <a:endParaRPr sz="1200">
                        <a:solidFill>
                          <a:srgbClr val="191919"/>
                        </a:solidFill>
                        <a:latin typeface="Anton"/>
                        <a:ea typeface="Anton"/>
                        <a:cs typeface="Anton"/>
                        <a:sym typeface="Anton"/>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rgbClr val="191919"/>
                          </a:solidFill>
                          <a:latin typeface="Anton"/>
                          <a:ea typeface="Anton"/>
                          <a:cs typeface="Anton"/>
                          <a:sym typeface="Anton"/>
                        </a:rPr>
                        <a:t>Jun</a:t>
                      </a:r>
                      <a:endParaRPr sz="1200">
                        <a:solidFill>
                          <a:srgbClr val="191919"/>
                        </a:solidFill>
                        <a:latin typeface="Anton"/>
                        <a:ea typeface="Anton"/>
                        <a:cs typeface="Anton"/>
                        <a:sym typeface="Anton"/>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rgbClr val="191919"/>
                          </a:solidFill>
                          <a:latin typeface="Anton"/>
                          <a:ea typeface="Anton"/>
                          <a:cs typeface="Anton"/>
                          <a:sym typeface="Anton"/>
                        </a:rPr>
                        <a:t>Jul</a:t>
                      </a:r>
                      <a:endParaRPr sz="1200">
                        <a:solidFill>
                          <a:srgbClr val="191919"/>
                        </a:solidFill>
                        <a:latin typeface="Anton"/>
                        <a:ea typeface="Anton"/>
                        <a:cs typeface="Anton"/>
                        <a:sym typeface="Anton"/>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rgbClr val="191919"/>
                          </a:solidFill>
                          <a:latin typeface="Anton"/>
                          <a:ea typeface="Anton"/>
                          <a:cs typeface="Anton"/>
                          <a:sym typeface="Anton"/>
                        </a:rPr>
                        <a:t>Aug</a:t>
                      </a:r>
                      <a:endParaRPr sz="1200">
                        <a:solidFill>
                          <a:srgbClr val="191919"/>
                        </a:solidFill>
                        <a:latin typeface="Anton"/>
                        <a:ea typeface="Anton"/>
                        <a:cs typeface="Anton"/>
                        <a:sym typeface="Anton"/>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rgbClr val="191919"/>
                          </a:solidFill>
                          <a:latin typeface="Anton"/>
                          <a:ea typeface="Anton"/>
                          <a:cs typeface="Anton"/>
                          <a:sym typeface="Anton"/>
                        </a:rPr>
                        <a:t>Sep</a:t>
                      </a:r>
                      <a:endParaRPr sz="1200">
                        <a:solidFill>
                          <a:srgbClr val="191919"/>
                        </a:solidFill>
                        <a:latin typeface="Anton"/>
                        <a:ea typeface="Anton"/>
                        <a:cs typeface="Anton"/>
                        <a:sym typeface="Anton"/>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rgbClr val="191919"/>
                          </a:solidFill>
                          <a:latin typeface="Anton"/>
                          <a:ea typeface="Anton"/>
                          <a:cs typeface="Anton"/>
                          <a:sym typeface="Anton"/>
                        </a:rPr>
                        <a:t>Oct</a:t>
                      </a:r>
                      <a:endParaRPr sz="1200">
                        <a:solidFill>
                          <a:srgbClr val="191919"/>
                        </a:solidFill>
                        <a:latin typeface="Anton"/>
                        <a:ea typeface="Anton"/>
                        <a:cs typeface="Anton"/>
                        <a:sym typeface="Anton"/>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rgbClr val="191919"/>
                          </a:solidFill>
                          <a:latin typeface="Anton"/>
                          <a:ea typeface="Anton"/>
                          <a:cs typeface="Anton"/>
                          <a:sym typeface="Anton"/>
                        </a:rPr>
                        <a:t>Nov</a:t>
                      </a:r>
                      <a:endParaRPr sz="1200">
                        <a:solidFill>
                          <a:srgbClr val="191919"/>
                        </a:solidFill>
                        <a:latin typeface="Anton"/>
                        <a:ea typeface="Anton"/>
                        <a:cs typeface="Anton"/>
                        <a:sym typeface="Anton"/>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rgbClr val="000000"/>
                        </a:buClr>
                        <a:buSzPts val="1100"/>
                        <a:buFont typeface="Arial"/>
                        <a:buNone/>
                      </a:pPr>
                      <a:r>
                        <a:rPr lang="en" sz="1200">
                          <a:solidFill>
                            <a:srgbClr val="191919"/>
                          </a:solidFill>
                          <a:latin typeface="Anton"/>
                          <a:ea typeface="Anton"/>
                          <a:cs typeface="Anton"/>
                          <a:sym typeface="Anton"/>
                        </a:rPr>
                        <a:t>Dec</a:t>
                      </a:r>
                      <a:endParaRPr sz="1200">
                        <a:solidFill>
                          <a:srgbClr val="191919"/>
                        </a:solidFill>
                        <a:latin typeface="Anton"/>
                        <a:ea typeface="Anton"/>
                        <a:cs typeface="Anton"/>
                        <a:sym typeface="Anton"/>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450800">
                <a:tc>
                  <a:txBody>
                    <a:bodyPr/>
                    <a:lstStyle/>
                    <a:p>
                      <a:pPr indent="0" lvl="0" marL="0" rtl="0" algn="l">
                        <a:spcBef>
                          <a:spcPts val="0"/>
                        </a:spcBef>
                        <a:spcAft>
                          <a:spcPts val="0"/>
                        </a:spcAft>
                        <a:buNone/>
                      </a:pPr>
                      <a:r>
                        <a:rPr lang="en" sz="1000">
                          <a:solidFill>
                            <a:srgbClr val="191919"/>
                          </a:solidFill>
                          <a:latin typeface="Archivo Medium"/>
                          <a:ea typeface="Archivo Medium"/>
                          <a:cs typeface="Archivo Medium"/>
                          <a:sym typeface="Archivo Medium"/>
                        </a:rPr>
                        <a:t>Understanding</a:t>
                      </a:r>
                      <a:endParaRPr sz="1000">
                        <a:solidFill>
                          <a:srgbClr val="191919"/>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Archivo Medium"/>
                          <a:ea typeface="Archivo Medium"/>
                          <a:cs typeface="Archivo Medium"/>
                          <a:sym typeface="Archivo Medium"/>
                        </a:rPr>
                        <a:t>Analyze and understand the needs of your target audience</a:t>
                      </a:r>
                      <a:endParaRPr sz="1000">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latin typeface="Archivo Medium"/>
                          <a:ea typeface="Archivo Medium"/>
                          <a:cs typeface="Archivo Medium"/>
                          <a:sym typeface="Archivo Medium"/>
                        </a:rPr>
                        <a:t>Conduct research</a:t>
                      </a:r>
                      <a:endParaRPr sz="1000">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Archivo Medium"/>
                          <a:ea typeface="Archivo Medium"/>
                          <a:cs typeface="Archivo Medium"/>
                          <a:sym typeface="Archivo Medium"/>
                        </a:rPr>
                        <a:t>Research existing products in the industry and analyze how successful they are</a:t>
                      </a:r>
                      <a:endParaRPr sz="1000">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latin typeface="Archivo Medium"/>
                          <a:ea typeface="Archivo Medium"/>
                          <a:cs typeface="Archivo Medium"/>
                          <a:sym typeface="Archivo Medium"/>
                        </a:rPr>
                        <a:t>Brainstorm ideas</a:t>
                      </a:r>
                      <a:endParaRPr sz="1000">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Archivo Medium"/>
                          <a:ea typeface="Archivo Medium"/>
                          <a:cs typeface="Archivo Medium"/>
                          <a:sym typeface="Archivo Medium"/>
                        </a:rPr>
                        <a:t>Generate ideas based on user feedback and research findings</a:t>
                      </a:r>
                      <a:endParaRPr sz="1000">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latin typeface="Archivo Medium"/>
                          <a:ea typeface="Archivo Medium"/>
                          <a:cs typeface="Archivo Medium"/>
                          <a:sym typeface="Archivo Medium"/>
                        </a:rPr>
                        <a:t>Develop a prototype</a:t>
                      </a:r>
                      <a:endParaRPr sz="1000">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191919"/>
                          </a:solidFill>
                          <a:latin typeface="Archivo Medium"/>
                          <a:ea typeface="Archivo Medium"/>
                          <a:cs typeface="Archivo Medium"/>
                          <a:sym typeface="Archivo Medium"/>
                        </a:rPr>
                        <a:t>Create a basic version of the product to show investors</a:t>
                      </a:r>
                      <a:endParaRPr sz="1000">
                        <a:solidFill>
                          <a:srgbClr val="191919"/>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latin typeface="Archivo Medium"/>
                          <a:ea typeface="Archivo Medium"/>
                          <a:cs typeface="Archivo Medium"/>
                          <a:sym typeface="Archivo Medium"/>
                        </a:rPr>
                        <a:t>Test for usability</a:t>
                      </a:r>
                      <a:endParaRPr sz="1000">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191919"/>
                          </a:solidFill>
                          <a:latin typeface="Archivo Medium"/>
                          <a:ea typeface="Archivo Medium"/>
                          <a:cs typeface="Archivo Medium"/>
                          <a:sym typeface="Archivo Medium"/>
                        </a:rPr>
                        <a:t>Put the prototype through rigorous testing processes to ensure that it meets user requirements </a:t>
                      </a:r>
                      <a:endParaRPr sz="1000">
                        <a:solidFill>
                          <a:srgbClr val="191919"/>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latin typeface="Archivo Medium"/>
                          <a:ea typeface="Archivo Medium"/>
                          <a:cs typeface="Archivo Medium"/>
                          <a:sym typeface="Archivo Medium"/>
                        </a:rPr>
                        <a:t>Analyze feedback</a:t>
                      </a:r>
                      <a:endParaRPr sz="1000">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191919"/>
                          </a:solidFill>
                          <a:latin typeface="Archivo Medium"/>
                          <a:ea typeface="Archivo Medium"/>
                          <a:cs typeface="Archivo Medium"/>
                          <a:sym typeface="Archivo Medium"/>
                        </a:rPr>
                        <a:t>Analyze feedback</a:t>
                      </a:r>
                      <a:endParaRPr sz="1000">
                        <a:solidFill>
                          <a:srgbClr val="191919"/>
                        </a:solidFill>
                        <a:latin typeface="Archivo Medium"/>
                        <a:ea typeface="Archivo Medium"/>
                        <a:cs typeface="Archivo Medium"/>
                        <a:sym typeface="Archivo Medium"/>
                      </a:endParaRPr>
                    </a:p>
                  </a:txBody>
                  <a:tcPr marT="45700" marB="45700" marR="45700" marL="457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Archivo Medium"/>
                        <a:ea typeface="Archivo Medium"/>
                        <a:cs typeface="Archivo Medium"/>
                        <a:sym typeface="Archivo Medium"/>
                      </a:endParaRPr>
                    </a:p>
                  </a:txBody>
                  <a:tcPr marT="0" marB="0" marR="0" marL="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KPI dashboard</a:t>
            </a:r>
            <a:endParaRPr/>
          </a:p>
        </p:txBody>
      </p:sp>
      <p:graphicFrame>
        <p:nvGraphicFramePr>
          <p:cNvPr id="456" name="Google Shape;456;p45"/>
          <p:cNvGraphicFramePr/>
          <p:nvPr/>
        </p:nvGraphicFramePr>
        <p:xfrm>
          <a:off x="720000" y="1186325"/>
          <a:ext cx="3000000" cy="3000000"/>
        </p:xfrm>
        <a:graphic>
          <a:graphicData uri="http://schemas.openxmlformats.org/drawingml/2006/table">
            <a:tbl>
              <a:tblPr>
                <a:noFill/>
                <a:tableStyleId>{F93F5765-BD95-48C8-BBB3-8F144B2FB05B}</a:tableStyleId>
              </a:tblPr>
              <a:tblGrid>
                <a:gridCol w="961450"/>
                <a:gridCol w="826050"/>
                <a:gridCol w="826050"/>
                <a:gridCol w="826050"/>
              </a:tblGrid>
              <a:tr h="381725">
                <a:tc>
                  <a:txBody>
                    <a:bodyPr/>
                    <a:lstStyle/>
                    <a:p>
                      <a:pPr indent="0" lvl="0" marL="0" rtl="0" algn="l">
                        <a:spcBef>
                          <a:spcPts val="0"/>
                        </a:spcBef>
                        <a:spcAft>
                          <a:spcPts val="0"/>
                        </a:spcAft>
                        <a:buNone/>
                      </a:pPr>
                      <a:r>
                        <a:rPr lang="en" sz="1200">
                          <a:solidFill>
                            <a:schemeClr val="dk1"/>
                          </a:solidFill>
                          <a:latin typeface="Anton"/>
                          <a:ea typeface="Anton"/>
                          <a:cs typeface="Anton"/>
                          <a:sym typeface="Anton"/>
                        </a:rPr>
                        <a:t>Product</a:t>
                      </a:r>
                      <a:endParaRPr sz="1200">
                        <a:solidFill>
                          <a:schemeClr val="dk1"/>
                        </a:solidFill>
                        <a:latin typeface="Anton"/>
                        <a:ea typeface="Anton"/>
                        <a:cs typeface="Anton"/>
                        <a:sym typeface="Anton"/>
                      </a:endParaRPr>
                    </a:p>
                  </a:txBody>
                  <a:tcPr marT="45700" marB="4570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solidFill>
                            <a:schemeClr val="dk1"/>
                          </a:solidFill>
                          <a:latin typeface="Anton"/>
                          <a:ea typeface="Anton"/>
                          <a:cs typeface="Anton"/>
                          <a:sym typeface="Anton"/>
                        </a:rPr>
                        <a:t>Units</a:t>
                      </a:r>
                      <a:endParaRPr sz="1200">
                        <a:solidFill>
                          <a:schemeClr val="dk1"/>
                        </a:solidFill>
                        <a:latin typeface="Anton"/>
                        <a:ea typeface="Anton"/>
                        <a:cs typeface="Anton"/>
                        <a:sym typeface="Anton"/>
                      </a:endParaRPr>
                    </a:p>
                  </a:txBody>
                  <a:tcPr marT="45700" marB="4570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solidFill>
                            <a:schemeClr val="dk1"/>
                          </a:solidFill>
                          <a:latin typeface="Anton"/>
                          <a:ea typeface="Anton"/>
                          <a:cs typeface="Anton"/>
                          <a:sym typeface="Anton"/>
                        </a:rPr>
                        <a:t>Revenue</a:t>
                      </a:r>
                      <a:endParaRPr sz="1200">
                        <a:solidFill>
                          <a:schemeClr val="dk1"/>
                        </a:solidFill>
                        <a:latin typeface="Anton"/>
                        <a:ea typeface="Anton"/>
                        <a:cs typeface="Anton"/>
                        <a:sym typeface="Anton"/>
                      </a:endParaRPr>
                    </a:p>
                  </a:txBody>
                  <a:tcPr marT="45700" marB="4570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200">
                          <a:solidFill>
                            <a:schemeClr val="dk1"/>
                          </a:solidFill>
                          <a:latin typeface="Anton"/>
                          <a:ea typeface="Anton"/>
                          <a:cs typeface="Anton"/>
                          <a:sym typeface="Anton"/>
                        </a:rPr>
                        <a:t>Returns</a:t>
                      </a:r>
                      <a:endParaRPr>
                        <a:solidFill>
                          <a:schemeClr val="dk1"/>
                        </a:solidFill>
                        <a:latin typeface="Anton"/>
                        <a:ea typeface="Anton"/>
                        <a:cs typeface="Anton"/>
                        <a:sym typeface="Anton"/>
                      </a:endParaRPr>
                    </a:p>
                  </a:txBody>
                  <a:tcPr marT="45700" marB="4570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379500">
                <a:tc>
                  <a:txBody>
                    <a:bodyPr/>
                    <a:lstStyle/>
                    <a:p>
                      <a:pPr indent="0" lvl="0" marL="0" rtl="0" algn="l">
                        <a:spcBef>
                          <a:spcPts val="0"/>
                        </a:spcBef>
                        <a:spcAft>
                          <a:spcPts val="0"/>
                        </a:spcAft>
                        <a:buNone/>
                      </a:pPr>
                      <a:r>
                        <a:rPr lang="en" sz="1000">
                          <a:solidFill>
                            <a:schemeClr val="dk1"/>
                          </a:solidFill>
                          <a:latin typeface="Anton"/>
                          <a:ea typeface="Anton"/>
                          <a:cs typeface="Anton"/>
                          <a:sym typeface="Anton"/>
                        </a:rPr>
                        <a:t>Item 1</a:t>
                      </a:r>
                      <a:endParaRPr sz="1000">
                        <a:solidFill>
                          <a:schemeClr val="dk1"/>
                        </a:solidFill>
                        <a:latin typeface="Anton"/>
                        <a:ea typeface="Anton"/>
                        <a:cs typeface="Anton"/>
                        <a:sym typeface="Anton"/>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Medium"/>
                          <a:ea typeface="Archivo Medium"/>
                          <a:cs typeface="Archivo Medium"/>
                          <a:sym typeface="Archivo Medium"/>
                        </a:rPr>
                        <a:t>500</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Medium"/>
                          <a:ea typeface="Archivo Medium"/>
                          <a:cs typeface="Archivo Medium"/>
                          <a:sym typeface="Archivo Medium"/>
                        </a:rPr>
                        <a:t>2,000,000</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Medium"/>
                          <a:ea typeface="Archivo Medium"/>
                          <a:cs typeface="Archivo Medium"/>
                          <a:sym typeface="Archivo Medium"/>
                        </a:rPr>
                        <a:t>40</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79500">
                <a:tc>
                  <a:txBody>
                    <a:bodyPr/>
                    <a:lstStyle/>
                    <a:p>
                      <a:pPr indent="0" lvl="0" marL="0" rtl="0" algn="l">
                        <a:spcBef>
                          <a:spcPts val="0"/>
                        </a:spcBef>
                        <a:spcAft>
                          <a:spcPts val="0"/>
                        </a:spcAft>
                        <a:buNone/>
                      </a:pPr>
                      <a:r>
                        <a:rPr lang="en" sz="1000">
                          <a:solidFill>
                            <a:schemeClr val="dk1"/>
                          </a:solidFill>
                          <a:latin typeface="Anton"/>
                          <a:ea typeface="Anton"/>
                          <a:cs typeface="Anton"/>
                          <a:sym typeface="Anton"/>
                        </a:rPr>
                        <a:t>Item 2</a:t>
                      </a:r>
                      <a:endParaRPr sz="1000">
                        <a:solidFill>
                          <a:schemeClr val="dk1"/>
                        </a:solidFill>
                        <a:latin typeface="Anton"/>
                        <a:ea typeface="Anton"/>
                        <a:cs typeface="Anton"/>
                        <a:sym typeface="Anton"/>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Medium"/>
                          <a:ea typeface="Archivo Medium"/>
                          <a:cs typeface="Archivo Medium"/>
                          <a:sym typeface="Archivo Medium"/>
                        </a:rPr>
                        <a:t>1,000</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Medium"/>
                          <a:ea typeface="Archivo Medium"/>
                          <a:cs typeface="Archivo Medium"/>
                          <a:sym typeface="Archivo Medium"/>
                        </a:rPr>
                        <a:t>50,750</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Medium"/>
                          <a:ea typeface="Archivo Medium"/>
                          <a:cs typeface="Archivo Medium"/>
                          <a:sym typeface="Archivo Medium"/>
                        </a:rPr>
                        <a:t>10</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79500">
                <a:tc>
                  <a:txBody>
                    <a:bodyPr/>
                    <a:lstStyle/>
                    <a:p>
                      <a:pPr indent="0" lvl="0" marL="0" rtl="0" algn="l">
                        <a:spcBef>
                          <a:spcPts val="0"/>
                        </a:spcBef>
                        <a:spcAft>
                          <a:spcPts val="0"/>
                        </a:spcAft>
                        <a:buNone/>
                      </a:pPr>
                      <a:r>
                        <a:rPr lang="en" sz="1000">
                          <a:solidFill>
                            <a:schemeClr val="dk1"/>
                          </a:solidFill>
                          <a:latin typeface="Anton"/>
                          <a:ea typeface="Anton"/>
                          <a:cs typeface="Anton"/>
                          <a:sym typeface="Anton"/>
                        </a:rPr>
                        <a:t>Item 3</a:t>
                      </a:r>
                      <a:endParaRPr sz="1000">
                        <a:solidFill>
                          <a:schemeClr val="dk1"/>
                        </a:solidFill>
                        <a:latin typeface="Anton"/>
                        <a:ea typeface="Anton"/>
                        <a:cs typeface="Anton"/>
                        <a:sym typeface="Anton"/>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Medium"/>
                          <a:ea typeface="Archivo Medium"/>
                          <a:cs typeface="Archivo Medium"/>
                          <a:sym typeface="Archivo Medium"/>
                        </a:rPr>
                        <a:t>250</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Medium"/>
                          <a:ea typeface="Archivo Medium"/>
                          <a:cs typeface="Archivo Medium"/>
                          <a:sym typeface="Archivo Medium"/>
                        </a:rPr>
                        <a:t>1,500,000</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Medium"/>
                          <a:ea typeface="Archivo Medium"/>
                          <a:cs typeface="Archivo Medium"/>
                          <a:sym typeface="Archivo Medium"/>
                        </a:rPr>
                        <a:t>300</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79500">
                <a:tc>
                  <a:txBody>
                    <a:bodyPr/>
                    <a:lstStyle/>
                    <a:p>
                      <a:pPr indent="0" lvl="0" marL="0" rtl="0" algn="l">
                        <a:spcBef>
                          <a:spcPts val="0"/>
                        </a:spcBef>
                        <a:spcAft>
                          <a:spcPts val="0"/>
                        </a:spcAft>
                        <a:buNone/>
                      </a:pPr>
                      <a:r>
                        <a:rPr lang="en" sz="1000">
                          <a:solidFill>
                            <a:schemeClr val="dk1"/>
                          </a:solidFill>
                          <a:latin typeface="Anton"/>
                          <a:ea typeface="Anton"/>
                          <a:cs typeface="Anton"/>
                          <a:sym typeface="Anton"/>
                        </a:rPr>
                        <a:t>Item 4</a:t>
                      </a:r>
                      <a:endParaRPr sz="1000">
                        <a:solidFill>
                          <a:schemeClr val="dk1"/>
                        </a:solidFill>
                        <a:latin typeface="Anton"/>
                        <a:ea typeface="Anton"/>
                        <a:cs typeface="Anton"/>
                        <a:sym typeface="Anton"/>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Medium"/>
                          <a:ea typeface="Archivo Medium"/>
                          <a:cs typeface="Archivo Medium"/>
                          <a:sym typeface="Archivo Medium"/>
                        </a:rPr>
                        <a:t>500</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Medium"/>
                          <a:ea typeface="Archivo Medium"/>
                          <a:cs typeface="Archivo Medium"/>
                          <a:sym typeface="Archivo Medium"/>
                        </a:rPr>
                        <a:t>2,000,000</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Medium"/>
                          <a:ea typeface="Archivo Medium"/>
                          <a:cs typeface="Archivo Medium"/>
                          <a:sym typeface="Archivo Medium"/>
                        </a:rPr>
                        <a:t>40</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79500">
                <a:tc>
                  <a:txBody>
                    <a:bodyPr/>
                    <a:lstStyle/>
                    <a:p>
                      <a:pPr indent="0" lvl="0" marL="0" rtl="0" algn="l">
                        <a:spcBef>
                          <a:spcPts val="0"/>
                        </a:spcBef>
                        <a:spcAft>
                          <a:spcPts val="0"/>
                        </a:spcAft>
                        <a:buNone/>
                      </a:pPr>
                      <a:r>
                        <a:rPr lang="en" sz="1000">
                          <a:solidFill>
                            <a:schemeClr val="dk1"/>
                          </a:solidFill>
                          <a:latin typeface="Anton"/>
                          <a:ea typeface="Anton"/>
                          <a:cs typeface="Anton"/>
                          <a:sym typeface="Anton"/>
                        </a:rPr>
                        <a:t>Item 5</a:t>
                      </a:r>
                      <a:endParaRPr sz="1000">
                        <a:solidFill>
                          <a:schemeClr val="dk1"/>
                        </a:solidFill>
                        <a:latin typeface="Anton"/>
                        <a:ea typeface="Anton"/>
                        <a:cs typeface="Anton"/>
                        <a:sym typeface="Anton"/>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Medium"/>
                          <a:ea typeface="Archivo Medium"/>
                          <a:cs typeface="Archivo Medium"/>
                          <a:sym typeface="Archivo Medium"/>
                        </a:rPr>
                        <a:t>1,000</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Medium"/>
                          <a:ea typeface="Archivo Medium"/>
                          <a:cs typeface="Archivo Medium"/>
                          <a:sym typeface="Archivo Medium"/>
                        </a:rPr>
                        <a:t>50,750</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Medium"/>
                          <a:ea typeface="Archivo Medium"/>
                          <a:cs typeface="Archivo Medium"/>
                          <a:sym typeface="Archivo Medium"/>
                        </a:rPr>
                        <a:t>10</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79500">
                <a:tc>
                  <a:txBody>
                    <a:bodyPr/>
                    <a:lstStyle/>
                    <a:p>
                      <a:pPr indent="0" lvl="0" marL="0" rtl="0" algn="l">
                        <a:spcBef>
                          <a:spcPts val="0"/>
                        </a:spcBef>
                        <a:spcAft>
                          <a:spcPts val="0"/>
                        </a:spcAft>
                        <a:buNone/>
                      </a:pPr>
                      <a:r>
                        <a:rPr lang="en" sz="1000">
                          <a:solidFill>
                            <a:schemeClr val="dk1"/>
                          </a:solidFill>
                          <a:latin typeface="Anton"/>
                          <a:ea typeface="Anton"/>
                          <a:cs typeface="Anton"/>
                          <a:sym typeface="Anton"/>
                        </a:rPr>
                        <a:t>Item 6</a:t>
                      </a:r>
                      <a:endParaRPr sz="1000">
                        <a:solidFill>
                          <a:schemeClr val="dk1"/>
                        </a:solidFill>
                        <a:latin typeface="Anton"/>
                        <a:ea typeface="Anton"/>
                        <a:cs typeface="Anton"/>
                        <a:sym typeface="Anton"/>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Medium"/>
                          <a:ea typeface="Archivo Medium"/>
                          <a:cs typeface="Archivo Medium"/>
                          <a:sym typeface="Archivo Medium"/>
                        </a:rPr>
                        <a:t>250</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Medium"/>
                          <a:ea typeface="Archivo Medium"/>
                          <a:cs typeface="Archivo Medium"/>
                          <a:sym typeface="Archivo Medium"/>
                        </a:rPr>
                        <a:t>1,500,000</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Medium"/>
                          <a:ea typeface="Archivo Medium"/>
                          <a:cs typeface="Archivo Medium"/>
                          <a:sym typeface="Archivo Medium"/>
                        </a:rPr>
                        <a:t>300</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79500">
                <a:tc>
                  <a:txBody>
                    <a:bodyPr/>
                    <a:lstStyle/>
                    <a:p>
                      <a:pPr indent="0" lvl="0" marL="0" rtl="0" algn="l">
                        <a:spcBef>
                          <a:spcPts val="0"/>
                        </a:spcBef>
                        <a:spcAft>
                          <a:spcPts val="0"/>
                        </a:spcAft>
                        <a:buNone/>
                      </a:pPr>
                      <a:r>
                        <a:rPr lang="en" sz="1000">
                          <a:solidFill>
                            <a:schemeClr val="dk1"/>
                          </a:solidFill>
                          <a:latin typeface="Anton"/>
                          <a:ea typeface="Anton"/>
                          <a:cs typeface="Anton"/>
                          <a:sym typeface="Anton"/>
                        </a:rPr>
                        <a:t>Item 7</a:t>
                      </a:r>
                      <a:endParaRPr sz="1000">
                        <a:solidFill>
                          <a:schemeClr val="dk1"/>
                        </a:solidFill>
                        <a:latin typeface="Anton"/>
                        <a:ea typeface="Anton"/>
                        <a:cs typeface="Anton"/>
                        <a:sym typeface="Anton"/>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Medium"/>
                          <a:ea typeface="Archivo Medium"/>
                          <a:cs typeface="Archivo Medium"/>
                          <a:sym typeface="Archivo Medium"/>
                        </a:rPr>
                        <a:t>500</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Medium"/>
                          <a:ea typeface="Archivo Medium"/>
                          <a:cs typeface="Archivo Medium"/>
                          <a:sym typeface="Archivo Medium"/>
                        </a:rPr>
                        <a:t>2,000,000</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Medium"/>
                          <a:ea typeface="Archivo Medium"/>
                          <a:cs typeface="Archivo Medium"/>
                          <a:sym typeface="Archivo Medium"/>
                        </a:rPr>
                        <a:t>40</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79500">
                <a:tc>
                  <a:txBody>
                    <a:bodyPr/>
                    <a:lstStyle/>
                    <a:p>
                      <a:pPr indent="0" lvl="0" marL="0" rtl="0" algn="l">
                        <a:spcBef>
                          <a:spcPts val="0"/>
                        </a:spcBef>
                        <a:spcAft>
                          <a:spcPts val="0"/>
                        </a:spcAft>
                        <a:buNone/>
                      </a:pPr>
                      <a:r>
                        <a:rPr lang="en" sz="1000">
                          <a:solidFill>
                            <a:schemeClr val="dk1"/>
                          </a:solidFill>
                          <a:latin typeface="Anton"/>
                          <a:ea typeface="Anton"/>
                          <a:cs typeface="Anton"/>
                          <a:sym typeface="Anton"/>
                        </a:rPr>
                        <a:t>Item 8</a:t>
                      </a:r>
                      <a:endParaRPr sz="1000">
                        <a:solidFill>
                          <a:schemeClr val="dk1"/>
                        </a:solidFill>
                        <a:latin typeface="Anton"/>
                        <a:ea typeface="Anton"/>
                        <a:cs typeface="Anton"/>
                        <a:sym typeface="Anton"/>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Medium"/>
                          <a:ea typeface="Archivo Medium"/>
                          <a:cs typeface="Archivo Medium"/>
                          <a:sym typeface="Archivo Medium"/>
                        </a:rPr>
                        <a:t>1,000</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Medium"/>
                          <a:ea typeface="Archivo Medium"/>
                          <a:cs typeface="Archivo Medium"/>
                          <a:sym typeface="Archivo Medium"/>
                        </a:rPr>
                        <a:t>50,750</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Medium"/>
                          <a:ea typeface="Archivo Medium"/>
                          <a:cs typeface="Archivo Medium"/>
                          <a:sym typeface="Archivo Medium"/>
                        </a:rPr>
                        <a:t>10</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457" name="Google Shape;457;p45"/>
          <p:cNvSpPr txBox="1"/>
          <p:nvPr/>
        </p:nvSpPr>
        <p:spPr>
          <a:xfrm>
            <a:off x="4310950" y="1186325"/>
            <a:ext cx="1373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Anton"/>
                <a:ea typeface="Anton"/>
                <a:cs typeface="Anton"/>
                <a:sym typeface="Anton"/>
              </a:rPr>
              <a:t>$4,000,000</a:t>
            </a:r>
            <a:endParaRPr sz="1700">
              <a:solidFill>
                <a:schemeClr val="dk1"/>
              </a:solidFill>
              <a:latin typeface="Anton"/>
              <a:ea typeface="Anton"/>
              <a:cs typeface="Anton"/>
              <a:sym typeface="Anton"/>
            </a:endParaRPr>
          </a:p>
        </p:txBody>
      </p:sp>
      <p:sp>
        <p:nvSpPr>
          <p:cNvPr id="458" name="Google Shape;458;p45"/>
          <p:cNvSpPr txBox="1"/>
          <p:nvPr/>
        </p:nvSpPr>
        <p:spPr>
          <a:xfrm>
            <a:off x="5684150" y="1186325"/>
            <a:ext cx="1373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Anton"/>
                <a:ea typeface="Anton"/>
                <a:cs typeface="Anton"/>
                <a:sym typeface="Anton"/>
              </a:rPr>
              <a:t>$100,000</a:t>
            </a:r>
            <a:endParaRPr sz="1700">
              <a:solidFill>
                <a:schemeClr val="dk1"/>
              </a:solidFill>
              <a:latin typeface="Anton"/>
              <a:ea typeface="Anton"/>
              <a:cs typeface="Anton"/>
              <a:sym typeface="Anton"/>
            </a:endParaRPr>
          </a:p>
        </p:txBody>
      </p:sp>
      <p:sp>
        <p:nvSpPr>
          <p:cNvPr id="459" name="Google Shape;459;p45"/>
          <p:cNvSpPr txBox="1"/>
          <p:nvPr/>
        </p:nvSpPr>
        <p:spPr>
          <a:xfrm>
            <a:off x="7057350" y="1186325"/>
            <a:ext cx="1373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Anton"/>
                <a:ea typeface="Anton"/>
                <a:cs typeface="Anton"/>
                <a:sym typeface="Anton"/>
              </a:rPr>
              <a:t>$5,000</a:t>
            </a:r>
            <a:endParaRPr sz="1700">
              <a:solidFill>
                <a:schemeClr val="dk1"/>
              </a:solidFill>
              <a:latin typeface="Anton"/>
              <a:ea typeface="Anton"/>
              <a:cs typeface="Anton"/>
              <a:sym typeface="Anton"/>
            </a:endParaRPr>
          </a:p>
        </p:txBody>
      </p:sp>
      <p:sp>
        <p:nvSpPr>
          <p:cNvPr id="460" name="Google Shape;460;p45"/>
          <p:cNvSpPr txBox="1"/>
          <p:nvPr/>
        </p:nvSpPr>
        <p:spPr>
          <a:xfrm>
            <a:off x="4310950" y="1586525"/>
            <a:ext cx="13731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chivo Medium"/>
                <a:ea typeface="Archivo Medium"/>
                <a:cs typeface="Archivo Medium"/>
                <a:sym typeface="Archivo Medium"/>
              </a:rPr>
              <a:t>Revenue</a:t>
            </a:r>
            <a:endParaRPr sz="1200">
              <a:solidFill>
                <a:schemeClr val="dk1"/>
              </a:solidFill>
              <a:latin typeface="Archivo Medium"/>
              <a:ea typeface="Archivo Medium"/>
              <a:cs typeface="Archivo Medium"/>
              <a:sym typeface="Archivo Medium"/>
            </a:endParaRPr>
          </a:p>
        </p:txBody>
      </p:sp>
      <p:sp>
        <p:nvSpPr>
          <p:cNvPr id="461" name="Google Shape;461;p45"/>
          <p:cNvSpPr txBox="1"/>
          <p:nvPr/>
        </p:nvSpPr>
        <p:spPr>
          <a:xfrm>
            <a:off x="5684150" y="1586525"/>
            <a:ext cx="13731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chivo Medium"/>
                <a:ea typeface="Archivo Medium"/>
                <a:cs typeface="Archivo Medium"/>
                <a:sym typeface="Archivo Medium"/>
              </a:rPr>
              <a:t>General costs</a:t>
            </a:r>
            <a:endParaRPr sz="1200">
              <a:solidFill>
                <a:schemeClr val="dk1"/>
              </a:solidFill>
              <a:latin typeface="Archivo Medium"/>
              <a:ea typeface="Archivo Medium"/>
              <a:cs typeface="Archivo Medium"/>
              <a:sym typeface="Archivo Medium"/>
            </a:endParaRPr>
          </a:p>
        </p:txBody>
      </p:sp>
      <p:sp>
        <p:nvSpPr>
          <p:cNvPr id="462" name="Google Shape;462;p45"/>
          <p:cNvSpPr txBox="1"/>
          <p:nvPr/>
        </p:nvSpPr>
        <p:spPr>
          <a:xfrm>
            <a:off x="7057350" y="1586525"/>
            <a:ext cx="13731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chivo Medium"/>
                <a:ea typeface="Archivo Medium"/>
                <a:cs typeface="Archivo Medium"/>
                <a:sym typeface="Archivo Medium"/>
              </a:rPr>
              <a:t>Benefit</a:t>
            </a:r>
            <a:endParaRPr sz="1200">
              <a:solidFill>
                <a:schemeClr val="dk1"/>
              </a:solidFill>
              <a:latin typeface="Archivo Medium"/>
              <a:ea typeface="Archivo Medium"/>
              <a:cs typeface="Archivo Medium"/>
              <a:sym typeface="Archivo Medium"/>
            </a:endParaRPr>
          </a:p>
        </p:txBody>
      </p:sp>
      <p:sp>
        <p:nvSpPr>
          <p:cNvPr id="463" name="Google Shape;463;p45"/>
          <p:cNvSpPr txBox="1"/>
          <p:nvPr/>
        </p:nvSpPr>
        <p:spPr>
          <a:xfrm>
            <a:off x="4555475" y="4356799"/>
            <a:ext cx="3696000" cy="24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rchivo"/>
                <a:ea typeface="Archivo"/>
                <a:cs typeface="Archivo"/>
                <a:sym typeface="Archivo"/>
              </a:rPr>
              <a:t>Follow the link in the graph to modify its data and then paste the new one here. </a:t>
            </a:r>
            <a:r>
              <a:rPr b="1" lang="en" sz="1000" u="sng">
                <a:solidFill>
                  <a:schemeClr val="hlink"/>
                </a:solidFill>
                <a:latin typeface="Archivo"/>
                <a:ea typeface="Archivo"/>
                <a:cs typeface="Archivo"/>
                <a:sym typeface="Archivo"/>
                <a:hlinkClick r:id="rId3"/>
              </a:rPr>
              <a:t>For more info, click here</a:t>
            </a:r>
            <a:endParaRPr b="1" sz="1000">
              <a:solidFill>
                <a:schemeClr val="dk1"/>
              </a:solidFill>
              <a:latin typeface="Archivo"/>
              <a:ea typeface="Archivo"/>
              <a:cs typeface="Archivo"/>
              <a:sym typeface="Archivo"/>
            </a:endParaRPr>
          </a:p>
        </p:txBody>
      </p:sp>
      <p:pic>
        <p:nvPicPr>
          <p:cNvPr id="464" name="Google Shape;464;p45" title="Chart">
            <a:hlinkClick r:id="rId4"/>
          </p:cNvPr>
          <p:cNvPicPr preferRelativeResize="0"/>
          <p:nvPr/>
        </p:nvPicPr>
        <p:blipFill>
          <a:blip r:embed="rId5">
            <a:alphaModFix/>
          </a:blip>
          <a:stretch>
            <a:fillRect/>
          </a:stretch>
        </p:blipFill>
        <p:spPr>
          <a:xfrm>
            <a:off x="4426175" y="1891150"/>
            <a:ext cx="3954624" cy="24452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720000" y="445025"/>
            <a:ext cx="7704000" cy="5727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graphicFrame>
        <p:nvGraphicFramePr>
          <p:cNvPr id="163" name="Google Shape;163;p28"/>
          <p:cNvGraphicFramePr/>
          <p:nvPr/>
        </p:nvGraphicFramePr>
        <p:xfrm>
          <a:off x="720000" y="1788873"/>
          <a:ext cx="3000000" cy="3000000"/>
        </p:xfrm>
        <a:graphic>
          <a:graphicData uri="http://schemas.openxmlformats.org/drawingml/2006/table">
            <a:tbl>
              <a:tblPr>
                <a:noFill/>
                <a:tableStyleId>{F93F5765-BD95-48C8-BBB3-8F144B2FB05B}</a:tableStyleId>
              </a:tblPr>
              <a:tblGrid>
                <a:gridCol w="2619875"/>
                <a:gridCol w="5084125"/>
              </a:tblGrid>
              <a:tr h="361525">
                <a:tc>
                  <a:txBody>
                    <a:bodyPr/>
                    <a:lstStyle/>
                    <a:p>
                      <a:pPr indent="0" lvl="0" marL="0" rtl="0" algn="l">
                        <a:spcBef>
                          <a:spcPts val="0"/>
                        </a:spcBef>
                        <a:spcAft>
                          <a:spcPts val="0"/>
                        </a:spcAft>
                        <a:buNone/>
                      </a:pPr>
                      <a:r>
                        <a:rPr lang="en" sz="1100" u="sng">
                          <a:solidFill>
                            <a:schemeClr val="hlink"/>
                          </a:solidFill>
                          <a:latin typeface="Archivo Medium"/>
                          <a:ea typeface="Archivo Medium"/>
                          <a:cs typeface="Archivo Medium"/>
                          <a:sym typeface="Archivo Medium"/>
                          <a:hlinkClick action="ppaction://hlinksldjump" r:id="rId3"/>
                        </a:rPr>
                        <a:t>Fonts</a:t>
                      </a:r>
                      <a:endParaRPr sz="1100" u="sng">
                        <a:solidFill>
                          <a:schemeClr val="dk1"/>
                        </a:solidFill>
                        <a:latin typeface="Archivo Medium"/>
                        <a:ea typeface="Archivo Medium"/>
                        <a:cs typeface="Archivo Medium"/>
                        <a:sym typeface="Archivo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n" sz="1000">
                          <a:solidFill>
                            <a:schemeClr val="dk1"/>
                          </a:solidFill>
                          <a:latin typeface="Archivo Medium"/>
                          <a:ea typeface="Archivo Medium"/>
                          <a:cs typeface="Archivo Medium"/>
                          <a:sym typeface="Archivo Medium"/>
                        </a:rPr>
                        <a:t>To view this template correctly in PowerPoint, download and install the fonts we used</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lang="en" sz="1100" u="sng">
                          <a:solidFill>
                            <a:schemeClr val="hlink"/>
                          </a:solidFill>
                          <a:latin typeface="Archivo Medium"/>
                          <a:ea typeface="Archivo Medium"/>
                          <a:cs typeface="Archivo Medium"/>
                          <a:sym typeface="Archivo Medium"/>
                          <a:hlinkClick action="ppaction://hlinksldjump" r:id="rId4"/>
                        </a:rPr>
                        <a:t>Used</a:t>
                      </a:r>
                      <a:r>
                        <a:rPr lang="en" sz="1100">
                          <a:solidFill>
                            <a:schemeClr val="hlink"/>
                          </a:solidFill>
                          <a:uFill>
                            <a:noFill/>
                          </a:uFill>
                          <a:latin typeface="Archivo Medium"/>
                          <a:ea typeface="Archivo Medium"/>
                          <a:cs typeface="Archivo Medium"/>
                          <a:sym typeface="Archivo Medium"/>
                          <a:hlinkClick action="ppaction://hlinksldjump" r:id="rId5"/>
                        </a:rPr>
                        <a:t> </a:t>
                      </a:r>
                      <a:r>
                        <a:rPr lang="en" sz="1100">
                          <a:solidFill>
                            <a:schemeClr val="dk1"/>
                          </a:solidFill>
                          <a:latin typeface="Archivo Medium"/>
                          <a:ea typeface="Archivo Medium"/>
                          <a:cs typeface="Archivo Medium"/>
                          <a:sym typeface="Archivo Medium"/>
                        </a:rPr>
                        <a:t>and</a:t>
                      </a:r>
                      <a:r>
                        <a:rPr lang="en" sz="1100" u="sng">
                          <a:solidFill>
                            <a:schemeClr val="hlink"/>
                          </a:solidFill>
                          <a:latin typeface="Archivo Medium"/>
                          <a:ea typeface="Archivo Medium"/>
                          <a:cs typeface="Archivo Medium"/>
                          <a:sym typeface="Archivo Medium"/>
                          <a:hlinkClick action="ppaction://hlinksldjump" r:id="rId6"/>
                        </a:rPr>
                        <a:t> alternative</a:t>
                      </a:r>
                      <a:r>
                        <a:rPr lang="en" sz="1100" u="sng">
                          <a:solidFill>
                            <a:schemeClr val="hlink"/>
                          </a:solidFill>
                          <a:latin typeface="Archivo Medium"/>
                          <a:ea typeface="Archivo Medium"/>
                          <a:cs typeface="Archivo Medium"/>
                          <a:sym typeface="Archivo Medium"/>
                          <a:hlinkClick action="ppaction://hlinksldjump" r:id="rId7"/>
                        </a:rPr>
                        <a:t> resources</a:t>
                      </a:r>
                      <a:endParaRPr sz="1100" u="sng">
                        <a:solidFill>
                          <a:schemeClr val="dk1"/>
                        </a:solidFill>
                        <a:latin typeface="Archivo Medium"/>
                        <a:ea typeface="Archivo Medium"/>
                        <a:cs typeface="Archivo Medium"/>
                        <a:sym typeface="Archivo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1600"/>
                        </a:spcAft>
                        <a:buNone/>
                      </a:pPr>
                      <a:r>
                        <a:rPr lang="en" sz="1000">
                          <a:solidFill>
                            <a:schemeClr val="dk1"/>
                          </a:solidFill>
                          <a:latin typeface="Archivo Medium"/>
                          <a:ea typeface="Archivo Medium"/>
                          <a:cs typeface="Archivo Medium"/>
                          <a:sym typeface="Archivo Medium"/>
                        </a:rPr>
                        <a:t>An assortment of graphic resources that are suitable for use in this presentation</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lang="en" sz="1100" u="sng">
                          <a:solidFill>
                            <a:schemeClr val="hlink"/>
                          </a:solidFill>
                          <a:latin typeface="Archivo Medium"/>
                          <a:ea typeface="Archivo Medium"/>
                          <a:cs typeface="Archivo Medium"/>
                          <a:sym typeface="Archivo Medium"/>
                          <a:hlinkClick action="ppaction://hlinksldjump" r:id="rId8"/>
                        </a:rPr>
                        <a:t>Thanks slide</a:t>
                      </a:r>
                      <a:endParaRPr sz="1100" u="sng">
                        <a:solidFill>
                          <a:schemeClr val="dk1"/>
                        </a:solidFill>
                        <a:latin typeface="Archivo Medium"/>
                        <a:ea typeface="Archivo Medium"/>
                        <a:cs typeface="Archivo Medium"/>
                        <a:sym typeface="Archivo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n" sz="1000">
                          <a:solidFill>
                            <a:schemeClr val="dk1"/>
                          </a:solidFill>
                          <a:latin typeface="Archivo Medium"/>
                          <a:ea typeface="Archivo Medium"/>
                          <a:cs typeface="Archivo Medium"/>
                          <a:sym typeface="Archivo Medium"/>
                        </a:rPr>
                        <a:t>You must keep it so that proper credits for our design are given</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lang="en" sz="1100" u="sng">
                          <a:solidFill>
                            <a:schemeClr val="hlink"/>
                          </a:solidFill>
                          <a:latin typeface="Archivo Medium"/>
                          <a:ea typeface="Archivo Medium"/>
                          <a:cs typeface="Archivo Medium"/>
                          <a:sym typeface="Archivo Medium"/>
                          <a:hlinkClick action="ppaction://hlinksldjump" r:id="rId9"/>
                        </a:rPr>
                        <a:t>Colors</a:t>
                      </a:r>
                      <a:endParaRPr sz="1100" u="sng">
                        <a:solidFill>
                          <a:schemeClr val="dk1"/>
                        </a:solidFill>
                        <a:latin typeface="Archivo Medium"/>
                        <a:ea typeface="Archivo Medium"/>
                        <a:cs typeface="Archivo Medium"/>
                        <a:sym typeface="Archivo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n" sz="1000">
                          <a:solidFill>
                            <a:schemeClr val="dk1"/>
                          </a:solidFill>
                          <a:latin typeface="Archivo Medium"/>
                          <a:ea typeface="Archivo Medium"/>
                          <a:cs typeface="Archivo Medium"/>
                          <a:sym typeface="Archivo Medium"/>
                        </a:rPr>
                        <a:t>All the colors used in this presentation</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lang="en" sz="1100" u="sng">
                          <a:solidFill>
                            <a:schemeClr val="hlink"/>
                          </a:solidFill>
                          <a:latin typeface="Archivo Medium"/>
                          <a:ea typeface="Archivo Medium"/>
                          <a:cs typeface="Archivo Medium"/>
                          <a:sym typeface="Archivo Medium"/>
                          <a:hlinkClick action="ppaction://hlinksldjump" r:id="rId10"/>
                        </a:rPr>
                        <a:t>Icons</a:t>
                      </a:r>
                      <a:r>
                        <a:rPr lang="en" sz="1100">
                          <a:solidFill>
                            <a:schemeClr val="hlink"/>
                          </a:solidFill>
                          <a:uFill>
                            <a:noFill/>
                          </a:uFill>
                          <a:latin typeface="Archivo Medium"/>
                          <a:ea typeface="Archivo Medium"/>
                          <a:cs typeface="Archivo Medium"/>
                          <a:sym typeface="Archivo Medium"/>
                          <a:hlinkClick action="ppaction://hlinksldjump" r:id="rId11"/>
                        </a:rPr>
                        <a:t> </a:t>
                      </a:r>
                      <a:r>
                        <a:rPr lang="en" sz="1100">
                          <a:solidFill>
                            <a:schemeClr val="dk1"/>
                          </a:solidFill>
                          <a:latin typeface="Archivo Medium"/>
                          <a:ea typeface="Archivo Medium"/>
                          <a:cs typeface="Archivo Medium"/>
                          <a:sym typeface="Archivo Medium"/>
                        </a:rPr>
                        <a:t>and </a:t>
                      </a:r>
                      <a:r>
                        <a:rPr lang="en" sz="1100" u="sng">
                          <a:solidFill>
                            <a:schemeClr val="hlink"/>
                          </a:solidFill>
                          <a:latin typeface="Archivo Medium"/>
                          <a:ea typeface="Archivo Medium"/>
                          <a:cs typeface="Archivo Medium"/>
                          <a:sym typeface="Archivo Medium"/>
                          <a:hlinkClick action="ppaction://hlinksldjump" r:id="rId12"/>
                        </a:rPr>
                        <a:t>infographic resources</a:t>
                      </a:r>
                      <a:endParaRPr sz="1100" u="sng">
                        <a:solidFill>
                          <a:schemeClr val="dk1"/>
                        </a:solidFill>
                        <a:latin typeface="Archivo Medium"/>
                        <a:ea typeface="Archivo Medium"/>
                        <a:cs typeface="Archivo Medium"/>
                        <a:sym typeface="Archivo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Archivo Medium"/>
                          <a:ea typeface="Archivo Medium"/>
                          <a:cs typeface="Archivo Medium"/>
                          <a:sym typeface="Archivo Medium"/>
                        </a:rPr>
                        <a:t>These can be used in the template, and their size and color can be edited</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lang="en" sz="1100">
                          <a:solidFill>
                            <a:schemeClr val="dk1"/>
                          </a:solidFill>
                          <a:latin typeface="Archivo Medium"/>
                          <a:ea typeface="Archivo Medium"/>
                          <a:cs typeface="Archivo Medium"/>
                          <a:sym typeface="Archivo Medium"/>
                        </a:rPr>
                        <a:t>Editable presentation theme </a:t>
                      </a:r>
                      <a:endParaRPr sz="11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n" sz="1000">
                          <a:solidFill>
                            <a:schemeClr val="dk1"/>
                          </a:solidFill>
                          <a:latin typeface="Archivo Medium"/>
                          <a:ea typeface="Archivo Medium"/>
                          <a:cs typeface="Archivo Medium"/>
                          <a:sym typeface="Archivo Medium"/>
                        </a:rPr>
                        <a:t>You can edit the master slides easily. For more info, click </a:t>
                      </a:r>
                      <a:r>
                        <a:rPr lang="en" sz="1100" u="sng">
                          <a:solidFill>
                            <a:schemeClr val="dk1"/>
                          </a:solidFill>
                          <a:latin typeface="Archivo Medium"/>
                          <a:ea typeface="Archivo Medium"/>
                          <a:cs typeface="Archivo Medium"/>
                          <a:sym typeface="Archivo Medium"/>
                          <a:hlinkClick r:id="rId13">
                            <a:extLst>
                              <a:ext uri="{A12FA001-AC4F-418D-AE19-62706E023703}">
                                <ahyp:hlinkClr val="tx"/>
                              </a:ext>
                            </a:extLst>
                          </a:hlinkClick>
                        </a:rPr>
                        <a:t>here</a:t>
                      </a:r>
                      <a:endParaRPr sz="1000">
                        <a:solidFill>
                          <a:schemeClr val="dk1"/>
                        </a:solidFill>
                        <a:latin typeface="Archivo Medium"/>
                        <a:ea typeface="Archivo Medium"/>
                        <a:cs typeface="Archivo Medium"/>
                        <a:sym typeface="Archivo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bl>
          </a:graphicData>
        </a:graphic>
      </p:graphicFrame>
      <p:sp>
        <p:nvSpPr>
          <p:cNvPr id="164" name="Google Shape;164;p28"/>
          <p:cNvSpPr txBox="1"/>
          <p:nvPr/>
        </p:nvSpPr>
        <p:spPr>
          <a:xfrm>
            <a:off x="720000" y="1237773"/>
            <a:ext cx="7704000" cy="3699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1200">
                <a:solidFill>
                  <a:schemeClr val="dk1"/>
                </a:solidFill>
                <a:latin typeface="Archivo Medium"/>
                <a:ea typeface="Archivo Medium"/>
                <a:cs typeface="Archivo Medium"/>
                <a:sym typeface="Archivo Medium"/>
              </a:rPr>
              <a:t>You can delete this slide when you’re done editing the presentation</a:t>
            </a:r>
            <a:endParaRPr sz="1200">
              <a:solidFill>
                <a:schemeClr val="dk1"/>
              </a:solidFill>
              <a:latin typeface="Archivo Medium"/>
              <a:ea typeface="Archivo Medium"/>
              <a:cs typeface="Archivo Medium"/>
              <a:sym typeface="Archivo Medium"/>
            </a:endParaRPr>
          </a:p>
        </p:txBody>
      </p:sp>
      <p:sp>
        <p:nvSpPr>
          <p:cNvPr id="165" name="Google Shape;165;p28"/>
          <p:cNvSpPr txBox="1"/>
          <p:nvPr/>
        </p:nvSpPr>
        <p:spPr>
          <a:xfrm>
            <a:off x="1024205" y="4133675"/>
            <a:ext cx="3000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Archivo Medium"/>
                <a:ea typeface="Archivo Medium"/>
                <a:cs typeface="Archivo Medium"/>
                <a:sym typeface="Archivo Medium"/>
              </a:rPr>
              <a:t>For more info:</a:t>
            </a:r>
            <a:br>
              <a:rPr lang="en" sz="800">
                <a:solidFill>
                  <a:schemeClr val="dk1"/>
                </a:solidFill>
                <a:latin typeface="Archivo Medium"/>
                <a:ea typeface="Archivo Medium"/>
                <a:cs typeface="Archivo Medium"/>
                <a:sym typeface="Archivo Medium"/>
              </a:rPr>
            </a:br>
            <a:r>
              <a:rPr lang="en" sz="1000" u="sng">
                <a:solidFill>
                  <a:schemeClr val="dk1"/>
                </a:solidFill>
                <a:latin typeface="Archivo Medium"/>
                <a:ea typeface="Archivo Medium"/>
                <a:cs typeface="Archivo Medium"/>
                <a:sym typeface="Archivo Medium"/>
                <a:hlinkClick r:id="rId14">
                  <a:extLst>
                    <a:ext uri="{A12FA001-AC4F-418D-AE19-62706E023703}">
                      <ahyp:hlinkClr val="tx"/>
                    </a:ext>
                  </a:extLst>
                </a:hlinkClick>
              </a:rPr>
              <a:t>SLIDESGO</a:t>
            </a:r>
            <a:r>
              <a:rPr lang="en" sz="1000">
                <a:solidFill>
                  <a:schemeClr val="dk1"/>
                </a:solidFill>
                <a:uFill>
                  <a:noFill/>
                </a:uFill>
                <a:latin typeface="Archivo Medium"/>
                <a:ea typeface="Archivo Medium"/>
                <a:cs typeface="Archivo Medium"/>
                <a:sym typeface="Archivo Medium"/>
                <a:hlinkClick r:id="rId15">
                  <a:extLst>
                    <a:ext uri="{A12FA001-AC4F-418D-AE19-62706E023703}">
                      <ahyp:hlinkClr val="tx"/>
                    </a:ext>
                  </a:extLst>
                </a:hlinkClick>
              </a:rPr>
              <a:t> </a:t>
            </a:r>
            <a:r>
              <a:rPr lang="en" sz="1000">
                <a:solidFill>
                  <a:schemeClr val="dk1"/>
                </a:solidFill>
                <a:latin typeface="Archivo Medium"/>
                <a:ea typeface="Archivo Medium"/>
                <a:cs typeface="Archivo Medium"/>
                <a:sym typeface="Archivo Medium"/>
              </a:rPr>
              <a:t>| </a:t>
            </a:r>
            <a:r>
              <a:rPr lang="en" sz="1000" u="sng">
                <a:solidFill>
                  <a:schemeClr val="dk1"/>
                </a:solidFill>
                <a:latin typeface="Archivo Medium"/>
                <a:ea typeface="Archivo Medium"/>
                <a:cs typeface="Archivo Medium"/>
                <a:sym typeface="Archivo Medium"/>
                <a:hlinkClick r:id="rId16">
                  <a:extLst>
                    <a:ext uri="{A12FA001-AC4F-418D-AE19-62706E023703}">
                      <ahyp:hlinkClr val="tx"/>
                    </a:ext>
                  </a:extLst>
                </a:hlinkClick>
              </a:rPr>
              <a:t>BLOG</a:t>
            </a:r>
            <a:r>
              <a:rPr lang="en" sz="1000">
                <a:solidFill>
                  <a:schemeClr val="dk1"/>
                </a:solidFill>
                <a:latin typeface="Archivo Medium"/>
                <a:ea typeface="Archivo Medium"/>
                <a:cs typeface="Archivo Medium"/>
                <a:sym typeface="Archivo Medium"/>
              </a:rPr>
              <a:t> | </a:t>
            </a:r>
            <a:r>
              <a:rPr lang="en" sz="1000" u="sng">
                <a:solidFill>
                  <a:schemeClr val="dk1"/>
                </a:solidFill>
                <a:latin typeface="Archivo Medium"/>
                <a:ea typeface="Archivo Medium"/>
                <a:cs typeface="Archivo Medium"/>
                <a:sym typeface="Archivo Medium"/>
                <a:hlinkClick r:id="rId17">
                  <a:extLst>
                    <a:ext uri="{A12FA001-AC4F-418D-AE19-62706E023703}">
                      <ahyp:hlinkClr val="tx"/>
                    </a:ext>
                  </a:extLst>
                </a:hlinkClick>
              </a:rPr>
              <a:t>FAQ</a:t>
            </a:r>
            <a:r>
              <a:rPr lang="en" sz="1000" u="sng">
                <a:solidFill>
                  <a:schemeClr val="dk1"/>
                </a:solidFill>
                <a:latin typeface="Archivo Medium"/>
                <a:ea typeface="Archivo Medium"/>
                <a:cs typeface="Archivo Medium"/>
                <a:sym typeface="Archivo Medium"/>
              </a:rPr>
              <a:t>s</a:t>
            </a:r>
            <a:endParaRPr sz="1000" u="sng">
              <a:solidFill>
                <a:schemeClr val="dk1"/>
              </a:solidFill>
              <a:latin typeface="Archivo Medium"/>
              <a:ea typeface="Archivo Medium"/>
              <a:cs typeface="Archivo Medium"/>
              <a:sym typeface="Archivo Medium"/>
            </a:endParaRPr>
          </a:p>
        </p:txBody>
      </p:sp>
      <p:sp>
        <p:nvSpPr>
          <p:cNvPr id="166" name="Google Shape;166;p28"/>
          <p:cNvSpPr txBox="1"/>
          <p:nvPr/>
        </p:nvSpPr>
        <p:spPr>
          <a:xfrm>
            <a:off x="4511395" y="4133675"/>
            <a:ext cx="36084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Archivo Medium"/>
                <a:ea typeface="Archivo Medium"/>
                <a:cs typeface="Archivo Medium"/>
                <a:sym typeface="Archivo Medium"/>
              </a:rPr>
              <a:t>You can visit our sister </a:t>
            </a:r>
            <a:r>
              <a:rPr lang="en" sz="800">
                <a:solidFill>
                  <a:schemeClr val="dk1"/>
                </a:solidFill>
                <a:latin typeface="Archivo Medium"/>
                <a:ea typeface="Archivo Medium"/>
                <a:cs typeface="Archivo Medium"/>
                <a:sym typeface="Archivo Medium"/>
              </a:rPr>
              <a:t>projects</a:t>
            </a:r>
            <a:r>
              <a:rPr lang="en" sz="800">
                <a:solidFill>
                  <a:schemeClr val="dk1"/>
                </a:solidFill>
                <a:latin typeface="Archivo Medium"/>
                <a:ea typeface="Archivo Medium"/>
                <a:cs typeface="Archivo Medium"/>
                <a:sym typeface="Archivo Medium"/>
              </a:rPr>
              <a:t>:</a:t>
            </a:r>
            <a:br>
              <a:rPr lang="en" sz="800">
                <a:solidFill>
                  <a:schemeClr val="dk1"/>
                </a:solidFill>
                <a:latin typeface="Archivo Medium"/>
                <a:ea typeface="Archivo Medium"/>
                <a:cs typeface="Archivo Medium"/>
                <a:sym typeface="Archivo Medium"/>
              </a:rPr>
            </a:br>
            <a:r>
              <a:rPr lang="en" sz="1000" u="sng">
                <a:solidFill>
                  <a:schemeClr val="dk1"/>
                </a:solidFill>
                <a:latin typeface="Archivo Medium"/>
                <a:ea typeface="Archivo Medium"/>
                <a:cs typeface="Archivo Medium"/>
                <a:sym typeface="Archivo Medium"/>
                <a:hlinkClick r:id="rId18">
                  <a:extLst>
                    <a:ext uri="{A12FA001-AC4F-418D-AE19-62706E023703}">
                      <ahyp:hlinkClr val="tx"/>
                    </a:ext>
                  </a:extLst>
                </a:hlinkClick>
              </a:rPr>
              <a:t>FREEPIK</a:t>
            </a:r>
            <a:r>
              <a:rPr lang="en" sz="1000">
                <a:solidFill>
                  <a:schemeClr val="dk1"/>
                </a:solidFill>
                <a:latin typeface="Archivo Medium"/>
                <a:ea typeface="Archivo Medium"/>
                <a:cs typeface="Archivo Medium"/>
                <a:sym typeface="Archivo Medium"/>
              </a:rPr>
              <a:t> | </a:t>
            </a:r>
            <a:r>
              <a:rPr lang="en" sz="1000" u="sng">
                <a:solidFill>
                  <a:schemeClr val="dk1"/>
                </a:solidFill>
                <a:latin typeface="Archivo Medium"/>
                <a:ea typeface="Archivo Medium"/>
                <a:cs typeface="Archivo Medium"/>
                <a:sym typeface="Archivo Medium"/>
                <a:hlinkClick r:id="rId19">
                  <a:extLst>
                    <a:ext uri="{A12FA001-AC4F-418D-AE19-62706E023703}">
                      <ahyp:hlinkClr val="tx"/>
                    </a:ext>
                  </a:extLst>
                </a:hlinkClick>
              </a:rPr>
              <a:t>FLATICON</a:t>
            </a:r>
            <a:r>
              <a:rPr lang="en" sz="1000">
                <a:solidFill>
                  <a:schemeClr val="dk1"/>
                </a:solidFill>
                <a:latin typeface="Archivo Medium"/>
                <a:ea typeface="Archivo Medium"/>
                <a:cs typeface="Archivo Medium"/>
                <a:sym typeface="Archivo Medium"/>
              </a:rPr>
              <a:t> | </a:t>
            </a:r>
            <a:r>
              <a:rPr lang="en" sz="1000" u="sng">
                <a:solidFill>
                  <a:schemeClr val="dk1"/>
                </a:solidFill>
                <a:latin typeface="Archivo Medium"/>
                <a:ea typeface="Archivo Medium"/>
                <a:cs typeface="Archivo Medium"/>
                <a:sym typeface="Archivo Medium"/>
                <a:hlinkClick r:id="rId20">
                  <a:extLst>
                    <a:ext uri="{A12FA001-AC4F-418D-AE19-62706E023703}">
                      <ahyp:hlinkClr val="tx"/>
                    </a:ext>
                  </a:extLst>
                </a:hlinkClick>
              </a:rPr>
              <a:t>STORYSET</a:t>
            </a:r>
            <a:r>
              <a:rPr lang="en" sz="1000">
                <a:solidFill>
                  <a:schemeClr val="dk1"/>
                </a:solidFill>
                <a:latin typeface="Archivo Medium"/>
                <a:ea typeface="Archivo Medium"/>
                <a:cs typeface="Archivo Medium"/>
                <a:sym typeface="Archivo Medium"/>
              </a:rPr>
              <a:t> | </a:t>
            </a:r>
            <a:r>
              <a:rPr lang="en" sz="1000" u="sng">
                <a:solidFill>
                  <a:schemeClr val="dk1"/>
                </a:solidFill>
                <a:latin typeface="Archivo Medium"/>
                <a:ea typeface="Archivo Medium"/>
                <a:cs typeface="Archivo Medium"/>
                <a:sym typeface="Archivo Medium"/>
                <a:hlinkClick r:id="rId21">
                  <a:extLst>
                    <a:ext uri="{A12FA001-AC4F-418D-AE19-62706E023703}">
                      <ahyp:hlinkClr val="tx"/>
                    </a:ext>
                  </a:extLst>
                </a:hlinkClick>
              </a:rPr>
              <a:t>WEPIK</a:t>
            </a:r>
            <a:r>
              <a:rPr lang="en" sz="1000">
                <a:solidFill>
                  <a:schemeClr val="dk1"/>
                </a:solidFill>
                <a:uFill>
                  <a:noFill/>
                </a:uFill>
                <a:latin typeface="Archivo Medium"/>
                <a:ea typeface="Archivo Medium"/>
                <a:cs typeface="Archivo Medium"/>
                <a:sym typeface="Archivo Medium"/>
                <a:hlinkClick r:id="rId22">
                  <a:extLst>
                    <a:ext uri="{A12FA001-AC4F-418D-AE19-62706E023703}">
                      <ahyp:hlinkClr val="tx"/>
                    </a:ext>
                  </a:extLst>
                </a:hlinkClick>
              </a:rPr>
              <a:t> </a:t>
            </a:r>
            <a:r>
              <a:rPr lang="en" sz="1000">
                <a:solidFill>
                  <a:schemeClr val="dk1"/>
                </a:solidFill>
                <a:latin typeface="Archivo Medium"/>
                <a:ea typeface="Archivo Medium"/>
                <a:cs typeface="Archivo Medium"/>
                <a:sym typeface="Archivo Medium"/>
              </a:rPr>
              <a:t>| </a:t>
            </a:r>
            <a:r>
              <a:rPr lang="en" sz="1000" u="sng">
                <a:solidFill>
                  <a:schemeClr val="dk1"/>
                </a:solidFill>
                <a:latin typeface="Archivo Medium"/>
                <a:ea typeface="Archivo Medium"/>
                <a:cs typeface="Archivo Medium"/>
                <a:sym typeface="Archivo Medium"/>
                <a:hlinkClick r:id="rId23">
                  <a:extLst>
                    <a:ext uri="{A12FA001-AC4F-418D-AE19-62706E023703}">
                      <ahyp:hlinkClr val="tx"/>
                    </a:ext>
                  </a:extLst>
                </a:hlinkClick>
              </a:rPr>
              <a:t>VIDEVO</a:t>
            </a:r>
            <a:endParaRPr sz="1000">
              <a:solidFill>
                <a:schemeClr val="dk1"/>
              </a:solidFill>
              <a:latin typeface="Archivo Medium"/>
              <a:ea typeface="Archivo Medium"/>
              <a:cs typeface="Archivo Medium"/>
              <a:sym typeface="Archivo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46"/>
          <p:cNvPicPr preferRelativeResize="0"/>
          <p:nvPr>
            <p:ph idx="2" type="pic"/>
          </p:nvPr>
        </p:nvPicPr>
        <p:blipFill rotWithShape="1">
          <a:blip r:embed="rId3">
            <a:alphaModFix/>
          </a:blip>
          <a:srcRect b="3729" l="0" r="0" t="3720"/>
          <a:stretch/>
        </p:blipFill>
        <p:spPr>
          <a:xfrm>
            <a:off x="4924771" y="540600"/>
            <a:ext cx="3511296" cy="4062300"/>
          </a:xfrm>
          <a:prstGeom prst="rect">
            <a:avLst/>
          </a:prstGeom>
        </p:spPr>
      </p:pic>
      <p:sp>
        <p:nvSpPr>
          <p:cNvPr id="470" name="Google Shape;470;p46"/>
          <p:cNvSpPr txBox="1"/>
          <p:nvPr>
            <p:ph type="title"/>
          </p:nvPr>
        </p:nvSpPr>
        <p:spPr>
          <a:xfrm>
            <a:off x="926272" y="768600"/>
            <a:ext cx="3808200" cy="130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471" name="Google Shape;471;p46"/>
          <p:cNvSpPr txBox="1"/>
          <p:nvPr>
            <p:ph idx="1" type="subTitle"/>
          </p:nvPr>
        </p:nvSpPr>
        <p:spPr>
          <a:xfrm>
            <a:off x="926229" y="1841450"/>
            <a:ext cx="38082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Do you have any questions?</a:t>
            </a:r>
            <a:endParaRPr sz="2000"/>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+34 654 321 432</a:t>
            </a:r>
            <a:endParaRPr/>
          </a:p>
          <a:p>
            <a:pPr indent="0" lvl="0" marL="0" rtl="0" algn="ctr">
              <a:spcBef>
                <a:spcPts val="0"/>
              </a:spcBef>
              <a:spcAft>
                <a:spcPts val="0"/>
              </a:spcAft>
              <a:buNone/>
            </a:pPr>
            <a:r>
              <a:rPr lang="en"/>
              <a:t>yourwebsite.com</a:t>
            </a:r>
            <a:endParaRPr/>
          </a:p>
        </p:txBody>
      </p:sp>
      <p:sp>
        <p:nvSpPr>
          <p:cNvPr id="472" name="Google Shape;472;p46"/>
          <p:cNvSpPr txBox="1"/>
          <p:nvPr/>
        </p:nvSpPr>
        <p:spPr>
          <a:xfrm>
            <a:off x="754475" y="4289481"/>
            <a:ext cx="41517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chivo Medium"/>
                <a:ea typeface="Archivo Medium"/>
                <a:cs typeface="Archivo Medium"/>
                <a:sym typeface="Archivo Medium"/>
              </a:rPr>
              <a:t>Please keep this slide for attribution</a:t>
            </a:r>
            <a:endParaRPr sz="1200">
              <a:solidFill>
                <a:schemeClr val="dk1"/>
              </a:solidFill>
              <a:latin typeface="Archivo Medium"/>
              <a:ea typeface="Archivo Medium"/>
              <a:cs typeface="Archivo Medium"/>
              <a:sym typeface="Archivo Medium"/>
            </a:endParaRPr>
          </a:p>
        </p:txBody>
      </p:sp>
      <p:grpSp>
        <p:nvGrpSpPr>
          <p:cNvPr id="473" name="Google Shape;473;p46"/>
          <p:cNvGrpSpPr/>
          <p:nvPr/>
        </p:nvGrpSpPr>
        <p:grpSpPr>
          <a:xfrm>
            <a:off x="1669350" y="3111689"/>
            <a:ext cx="387681" cy="387661"/>
            <a:chOff x="266768" y="1721375"/>
            <a:chExt cx="397907" cy="397887"/>
          </a:xfrm>
        </p:grpSpPr>
        <p:sp>
          <p:nvSpPr>
            <p:cNvPr id="474" name="Google Shape;474;p4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46"/>
          <p:cNvGrpSpPr/>
          <p:nvPr/>
        </p:nvGrpSpPr>
        <p:grpSpPr>
          <a:xfrm>
            <a:off x="2958073" y="3111689"/>
            <a:ext cx="387661" cy="387661"/>
            <a:chOff x="1379798" y="1723250"/>
            <a:chExt cx="397887" cy="397887"/>
          </a:xfrm>
        </p:grpSpPr>
        <p:sp>
          <p:nvSpPr>
            <p:cNvPr id="477" name="Google Shape;477;p4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46"/>
          <p:cNvGrpSpPr/>
          <p:nvPr/>
        </p:nvGrpSpPr>
        <p:grpSpPr>
          <a:xfrm>
            <a:off x="2313732" y="3111689"/>
            <a:ext cx="387641" cy="387661"/>
            <a:chOff x="864491" y="1723250"/>
            <a:chExt cx="397866" cy="397887"/>
          </a:xfrm>
        </p:grpSpPr>
        <p:sp>
          <p:nvSpPr>
            <p:cNvPr id="482" name="Google Shape;482;p4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46"/>
          <p:cNvGrpSpPr/>
          <p:nvPr/>
        </p:nvGrpSpPr>
        <p:grpSpPr>
          <a:xfrm>
            <a:off x="3602434" y="3111036"/>
            <a:ext cx="388966" cy="388966"/>
            <a:chOff x="1190625" y="238125"/>
            <a:chExt cx="5235075" cy="5235075"/>
          </a:xfrm>
        </p:grpSpPr>
        <p:sp>
          <p:nvSpPr>
            <p:cNvPr id="486" name="Google Shape;486;p4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7"/>
          <p:cNvSpPr txBox="1"/>
          <p:nvPr>
            <p:ph idx="1" type="body"/>
          </p:nvPr>
        </p:nvSpPr>
        <p:spPr>
          <a:xfrm>
            <a:off x="720000" y="1069250"/>
            <a:ext cx="7704000" cy="3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0" lvl="0" marL="0" rtl="0" algn="l">
              <a:spcBef>
                <a:spcPts val="1000"/>
              </a:spcBef>
              <a:spcAft>
                <a:spcPts val="0"/>
              </a:spcAft>
              <a:buNone/>
            </a:pPr>
            <a:r>
              <a:rPr lang="en" sz="1600">
                <a:latin typeface="Anton"/>
                <a:ea typeface="Anton"/>
                <a:cs typeface="Anton"/>
                <a:sym typeface="Anton"/>
              </a:rPr>
              <a:t>Photos:</a:t>
            </a:r>
            <a:endParaRPr sz="1600">
              <a:latin typeface="Anton"/>
              <a:ea typeface="Anton"/>
              <a:cs typeface="Anton"/>
              <a:sym typeface="Anton"/>
            </a:endParaRPr>
          </a:p>
          <a:p>
            <a:pPr indent="-203200" lvl="0" marL="241300" rtl="0" algn="l">
              <a:spcBef>
                <a:spcPts val="300"/>
              </a:spcBef>
              <a:spcAft>
                <a:spcPts val="0"/>
              </a:spcAft>
              <a:buSzPts val="1200"/>
              <a:buFont typeface="Archivo Medium"/>
              <a:buChar char="●"/>
            </a:pPr>
            <a:r>
              <a:rPr lang="en" u="sng">
                <a:solidFill>
                  <a:schemeClr val="hlink"/>
                </a:solidFill>
                <a:hlinkClick r:id="rId3"/>
              </a:rPr>
              <a:t>Medium shot men working on roof</a:t>
            </a:r>
            <a:endParaRPr/>
          </a:p>
          <a:p>
            <a:pPr indent="-203200" lvl="0" marL="241300" rtl="0" algn="l">
              <a:spcBef>
                <a:spcPts val="300"/>
              </a:spcBef>
              <a:spcAft>
                <a:spcPts val="0"/>
              </a:spcAft>
              <a:buSzPts val="1200"/>
              <a:buChar char="●"/>
            </a:pPr>
            <a:r>
              <a:rPr lang="en" u="sng">
                <a:solidFill>
                  <a:schemeClr val="hlink"/>
                </a:solidFill>
                <a:hlinkClick r:id="rId4"/>
              </a:rPr>
              <a:t>Long shot men working together on roof</a:t>
            </a:r>
            <a:endParaRPr/>
          </a:p>
          <a:p>
            <a:pPr indent="-203200" lvl="0" marL="241300" rtl="0" algn="l">
              <a:spcBef>
                <a:spcPts val="300"/>
              </a:spcBef>
              <a:spcAft>
                <a:spcPts val="0"/>
              </a:spcAft>
              <a:buSzPts val="1200"/>
              <a:buChar char="●"/>
            </a:pPr>
            <a:r>
              <a:rPr lang="en" u="sng">
                <a:solidFill>
                  <a:schemeClr val="hlink"/>
                </a:solidFill>
                <a:hlinkClick r:id="rId5"/>
              </a:rPr>
              <a:t>Rusty walls haunted house background</a:t>
            </a:r>
            <a:endParaRPr/>
          </a:p>
          <a:p>
            <a:pPr indent="-203200" lvl="0" marL="241300" rtl="0" algn="l">
              <a:spcBef>
                <a:spcPts val="300"/>
              </a:spcBef>
              <a:spcAft>
                <a:spcPts val="0"/>
              </a:spcAft>
              <a:buSzPts val="1200"/>
              <a:buChar char="●"/>
            </a:pPr>
            <a:r>
              <a:rPr lang="en" u="sng">
                <a:solidFill>
                  <a:schemeClr val="hlink"/>
                </a:solidFill>
                <a:hlinkClick r:id="rId6"/>
              </a:rPr>
              <a:t>Front view abandoned house with rotted wood</a:t>
            </a:r>
            <a:endParaRPr/>
          </a:p>
          <a:p>
            <a:pPr indent="-203200" lvl="0" marL="241300" rtl="0" algn="l">
              <a:spcBef>
                <a:spcPts val="300"/>
              </a:spcBef>
              <a:spcAft>
                <a:spcPts val="0"/>
              </a:spcAft>
              <a:buSzPts val="1200"/>
              <a:buChar char="●"/>
            </a:pPr>
            <a:r>
              <a:rPr lang="en" u="sng">
                <a:solidFill>
                  <a:schemeClr val="hlink"/>
                </a:solidFill>
                <a:hlinkClick r:id="rId7"/>
              </a:rPr>
              <a:t>Haunted house with old furniture background</a:t>
            </a:r>
            <a:endParaRPr/>
          </a:p>
          <a:p>
            <a:pPr indent="-203200" lvl="0" marL="241300" rtl="0" algn="l">
              <a:spcBef>
                <a:spcPts val="300"/>
              </a:spcBef>
              <a:spcAft>
                <a:spcPts val="0"/>
              </a:spcAft>
              <a:buSzPts val="1200"/>
              <a:buChar char="●"/>
            </a:pPr>
            <a:r>
              <a:rPr lang="en" u="sng">
                <a:solidFill>
                  <a:schemeClr val="hlink"/>
                </a:solidFill>
                <a:hlinkClick r:id="rId8"/>
              </a:rPr>
              <a:t>Wooden building with modern roof</a:t>
            </a:r>
            <a:endParaRPr/>
          </a:p>
          <a:p>
            <a:pPr indent="-203200" lvl="0" marL="241300" rtl="0" algn="l">
              <a:spcBef>
                <a:spcPts val="300"/>
              </a:spcBef>
              <a:spcAft>
                <a:spcPts val="0"/>
              </a:spcAft>
              <a:buSzPts val="1200"/>
              <a:buChar char="●"/>
            </a:pPr>
            <a:r>
              <a:rPr lang="en" u="sng">
                <a:solidFill>
                  <a:schemeClr val="hlink"/>
                </a:solidFill>
                <a:hlinkClick r:id="rId9"/>
              </a:rPr>
              <a:t>Medium shot man working with earphones</a:t>
            </a:r>
            <a:endParaRPr/>
          </a:p>
          <a:p>
            <a:pPr indent="-203200" lvl="0" marL="241300" rtl="0" algn="l">
              <a:spcBef>
                <a:spcPts val="300"/>
              </a:spcBef>
              <a:spcAft>
                <a:spcPts val="0"/>
              </a:spcAft>
              <a:buSzPts val="1200"/>
              <a:buChar char="●"/>
            </a:pPr>
            <a:r>
              <a:rPr lang="en" u="sng">
                <a:solidFill>
                  <a:schemeClr val="hlink"/>
                </a:solidFill>
                <a:hlinkClick r:id="rId10"/>
              </a:rPr>
              <a:t>Low angle modern house roof</a:t>
            </a:r>
            <a:endParaRPr/>
          </a:p>
        </p:txBody>
      </p:sp>
      <p:sp>
        <p:nvSpPr>
          <p:cNvPr id="493" name="Google Shape;493;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lternative resources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idx="1" type="body"/>
          </p:nvPr>
        </p:nvSpPr>
        <p:spPr>
          <a:xfrm>
            <a:off x="720000" y="1069250"/>
            <a:ext cx="7704000" cy="3562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Did you like the resources on this template? Get them for free at our other websites:</a:t>
            </a:r>
            <a:endParaRPr sz="1800">
              <a:solidFill>
                <a:schemeClr val="dk1"/>
              </a:solidFill>
              <a:latin typeface="Bebas Neue"/>
              <a:ea typeface="Bebas Neue"/>
              <a:cs typeface="Bebas Neue"/>
              <a:sym typeface="Bebas Neue"/>
            </a:endParaRPr>
          </a:p>
          <a:p>
            <a:pPr indent="0" lvl="0" marL="0" rtl="0" algn="l">
              <a:spcBef>
                <a:spcPts val="1000"/>
              </a:spcBef>
              <a:spcAft>
                <a:spcPts val="0"/>
              </a:spcAft>
              <a:buNone/>
            </a:pPr>
            <a:r>
              <a:rPr lang="en" sz="1600">
                <a:latin typeface="Anton"/>
                <a:ea typeface="Anton"/>
                <a:cs typeface="Anton"/>
                <a:sym typeface="Anton"/>
              </a:rPr>
              <a:t>Photos:</a:t>
            </a:r>
            <a:endParaRPr sz="1600">
              <a:solidFill>
                <a:schemeClr val="dk1"/>
              </a:solidFill>
              <a:latin typeface="Anton"/>
              <a:ea typeface="Anton"/>
              <a:cs typeface="Anton"/>
              <a:sym typeface="Anton"/>
            </a:endParaRPr>
          </a:p>
          <a:p>
            <a:pPr indent="-203200" lvl="0" marL="241300" rtl="0" algn="l">
              <a:spcBef>
                <a:spcPts val="300"/>
              </a:spcBef>
              <a:spcAft>
                <a:spcPts val="0"/>
              </a:spcAft>
              <a:buClr>
                <a:schemeClr val="dk1"/>
              </a:buClr>
              <a:buSzPts val="1200"/>
              <a:buFont typeface="Archivo Medium"/>
              <a:buChar char="●"/>
            </a:pPr>
            <a:r>
              <a:rPr lang="en" u="sng">
                <a:solidFill>
                  <a:schemeClr val="hlink"/>
                </a:solidFill>
                <a:hlinkClick r:id="rId3"/>
              </a:rPr>
              <a:t>Haunted house background front view</a:t>
            </a:r>
            <a:endParaRPr sz="1100"/>
          </a:p>
          <a:p>
            <a:pPr indent="-196850" lvl="0" marL="241300" rtl="0" algn="l">
              <a:spcBef>
                <a:spcPts val="300"/>
              </a:spcBef>
              <a:spcAft>
                <a:spcPts val="0"/>
              </a:spcAft>
              <a:buSzPts val="1100"/>
              <a:buChar char="●"/>
            </a:pPr>
            <a:r>
              <a:rPr lang="en" u="sng">
                <a:solidFill>
                  <a:schemeClr val="hlink"/>
                </a:solidFill>
                <a:hlinkClick r:id="rId4"/>
              </a:rPr>
              <a:t>Two male engineers looking at blueprint</a:t>
            </a:r>
            <a:endParaRPr sz="1100"/>
          </a:p>
          <a:p>
            <a:pPr indent="-196850" lvl="0" marL="241300" rtl="0" algn="l">
              <a:spcBef>
                <a:spcPts val="300"/>
              </a:spcBef>
              <a:spcAft>
                <a:spcPts val="0"/>
              </a:spcAft>
              <a:buSzPts val="1100"/>
              <a:buChar char="●"/>
            </a:pPr>
            <a:r>
              <a:rPr lang="en" sz="1100" u="sng">
                <a:solidFill>
                  <a:schemeClr val="hlink"/>
                </a:solidFill>
                <a:hlinkClick r:id="rId5"/>
              </a:rPr>
              <a:t>Medium shot people working with helmets</a:t>
            </a:r>
            <a:endParaRPr sz="1100"/>
          </a:p>
          <a:p>
            <a:pPr indent="-196850" lvl="0" marL="241300" rtl="0" algn="l">
              <a:spcBef>
                <a:spcPts val="300"/>
              </a:spcBef>
              <a:spcAft>
                <a:spcPts val="0"/>
              </a:spcAft>
              <a:buSzPts val="1100"/>
              <a:buChar char="●"/>
            </a:pPr>
            <a:r>
              <a:rPr lang="en" sz="1100" u="sng">
                <a:solidFill>
                  <a:schemeClr val="hlink"/>
                </a:solidFill>
                <a:hlinkClick r:id="rId6"/>
              </a:rPr>
              <a:t>Carpenter cutting mdf board inside workshop</a:t>
            </a:r>
            <a:endParaRPr sz="1100"/>
          </a:p>
          <a:p>
            <a:pPr indent="-196850" lvl="0" marL="241300" rtl="0" algn="l">
              <a:spcBef>
                <a:spcPts val="300"/>
              </a:spcBef>
              <a:spcAft>
                <a:spcPts val="0"/>
              </a:spcAft>
              <a:buSzPts val="1100"/>
              <a:buChar char="●"/>
            </a:pPr>
            <a:r>
              <a:rPr lang="en" sz="1100" u="sng">
                <a:solidFill>
                  <a:schemeClr val="hlink"/>
                </a:solidFill>
                <a:hlinkClick r:id="rId7"/>
              </a:rPr>
              <a:t>High angle beautiful wooden house with new roof</a:t>
            </a:r>
            <a:endParaRPr sz="1100"/>
          </a:p>
          <a:p>
            <a:pPr indent="-196850" lvl="0" marL="241300" rtl="0" algn="l">
              <a:spcBef>
                <a:spcPts val="300"/>
              </a:spcBef>
              <a:spcAft>
                <a:spcPts val="0"/>
              </a:spcAft>
              <a:buSzPts val="1100"/>
              <a:buChar char="●"/>
            </a:pPr>
            <a:r>
              <a:rPr lang="en" sz="1100" u="sng">
                <a:solidFill>
                  <a:schemeClr val="hlink"/>
                </a:solidFill>
                <a:hlinkClick r:id="rId8"/>
              </a:rPr>
              <a:t>Haunted house background with plants</a:t>
            </a:r>
            <a:endParaRPr sz="1100"/>
          </a:p>
          <a:p>
            <a:pPr indent="-196850" lvl="0" marL="241300" rtl="0" algn="l">
              <a:spcBef>
                <a:spcPts val="300"/>
              </a:spcBef>
              <a:spcAft>
                <a:spcPts val="0"/>
              </a:spcAft>
              <a:buSzPts val="1100"/>
              <a:buChar char="●"/>
            </a:pPr>
            <a:r>
              <a:rPr lang="en" sz="1100" u="sng">
                <a:solidFill>
                  <a:schemeClr val="hlink"/>
                </a:solidFill>
                <a:hlinkClick r:id="rId9"/>
              </a:rPr>
              <a:t>3d rendering of cartoon house</a:t>
            </a:r>
            <a:endParaRPr sz="1100"/>
          </a:p>
          <a:p>
            <a:pPr indent="-196850" lvl="0" marL="241300" rtl="0" algn="l">
              <a:spcBef>
                <a:spcPts val="300"/>
              </a:spcBef>
              <a:spcAft>
                <a:spcPts val="0"/>
              </a:spcAft>
              <a:buSzPts val="1100"/>
              <a:buChar char="●"/>
            </a:pPr>
            <a:r>
              <a:rPr lang="en" sz="1100" u="sng">
                <a:solidFill>
                  <a:schemeClr val="hlink"/>
                </a:solidFill>
                <a:hlinkClick r:id="rId10"/>
              </a:rPr>
              <a:t>Cheerful man showing draft to woman</a:t>
            </a:r>
            <a:endParaRPr sz="1100"/>
          </a:p>
        </p:txBody>
      </p:sp>
      <p:sp>
        <p:nvSpPr>
          <p:cNvPr id="499" name="Google Shape;499;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3" name="Shape 503"/>
        <p:cNvGrpSpPr/>
        <p:nvPr/>
      </p:nvGrpSpPr>
      <p:grpSpPr>
        <a:xfrm>
          <a:off x="0" y="0"/>
          <a:ext cx="0" cy="0"/>
          <a:chOff x="0" y="0"/>
          <a:chExt cx="0" cy="0"/>
        </a:xfrm>
      </p:grpSpPr>
      <p:sp>
        <p:nvSpPr>
          <p:cNvPr id="504" name="Google Shape;504;p4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505" name="Google Shape;505;p49"/>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9" name="Shape 509"/>
        <p:cNvGrpSpPr/>
        <p:nvPr/>
      </p:nvGrpSpPr>
      <p:grpSpPr>
        <a:xfrm>
          <a:off x="0" y="0"/>
          <a:ext cx="0" cy="0"/>
          <a:chOff x="0" y="0"/>
          <a:chExt cx="0" cy="0"/>
        </a:xfrm>
      </p:grpSpPr>
      <p:sp>
        <p:nvSpPr>
          <p:cNvPr id="510" name="Google Shape;510;p50"/>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511" name="Google Shape;511;p5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15" name="Shape 515"/>
        <p:cNvGrpSpPr/>
        <p:nvPr/>
      </p:nvGrpSpPr>
      <p:grpSpPr>
        <a:xfrm>
          <a:off x="0" y="0"/>
          <a:ext cx="0" cy="0"/>
          <a:chOff x="0" y="0"/>
          <a:chExt cx="0" cy="0"/>
        </a:xfrm>
      </p:grpSpPr>
      <p:sp>
        <p:nvSpPr>
          <p:cNvPr id="516" name="Google Shape;516;p51"/>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ctr">
              <a:lnSpc>
                <a:spcPct val="100000"/>
              </a:lnSpc>
              <a:spcBef>
                <a:spcPts val="1000"/>
              </a:spcBef>
              <a:spcAft>
                <a:spcPts val="0"/>
              </a:spcAft>
              <a:buNone/>
            </a:pPr>
            <a:r>
              <a:rPr b="1" lang="en" sz="1100">
                <a:solidFill>
                  <a:srgbClr val="FFFFFF"/>
                </a:solidFill>
              </a:rPr>
              <a:t>Anton</a:t>
            </a:r>
            <a:endParaRPr b="1" sz="1100">
              <a:solidFill>
                <a:srgbClr val="FFFFFF"/>
              </a:solidFill>
            </a:endParaRPr>
          </a:p>
          <a:p>
            <a:pPr indent="0" lvl="0" marL="0" rtl="0" algn="ctr">
              <a:lnSpc>
                <a:spcPct val="100000"/>
              </a:lnSpc>
              <a:spcBef>
                <a:spcPts val="0"/>
              </a:spcBef>
              <a:spcAft>
                <a:spcPts val="0"/>
              </a:spcAft>
              <a:buNone/>
            </a:pPr>
            <a:r>
              <a:rPr lang="en" sz="1100" u="sng">
                <a:solidFill>
                  <a:srgbClr val="FFFFFF"/>
                </a:solidFill>
                <a:hlinkClick r:id="rId3">
                  <a:extLst>
                    <a:ext uri="{A12FA001-AC4F-418D-AE19-62706E023703}">
                      <ahyp:hlinkClr val="tx"/>
                    </a:ext>
                  </a:extLst>
                </a:hlinkClick>
              </a:rPr>
              <a:t>https://fonts.google.com/specimen/Anton</a:t>
            </a:r>
            <a:endParaRPr sz="1100">
              <a:solidFill>
                <a:srgbClr val="FFFFFF"/>
              </a:solidFill>
            </a:endParaRPr>
          </a:p>
          <a:p>
            <a:pPr indent="0" lvl="0" marL="0" rtl="0" algn="ctr">
              <a:lnSpc>
                <a:spcPct val="100000"/>
              </a:lnSpc>
              <a:spcBef>
                <a:spcPts val="0"/>
              </a:spcBef>
              <a:spcAft>
                <a:spcPts val="0"/>
              </a:spcAft>
              <a:buNone/>
            </a:pPr>
            <a:r>
              <a:t/>
            </a:r>
            <a:endParaRPr sz="1100">
              <a:solidFill>
                <a:srgbClr val="FFFFFF"/>
              </a:solidFill>
            </a:endParaRPr>
          </a:p>
          <a:p>
            <a:pPr indent="0" lvl="0" marL="0" rtl="0" algn="ctr">
              <a:lnSpc>
                <a:spcPct val="100000"/>
              </a:lnSpc>
              <a:spcBef>
                <a:spcPts val="0"/>
              </a:spcBef>
              <a:spcAft>
                <a:spcPts val="0"/>
              </a:spcAft>
              <a:buNone/>
            </a:pPr>
            <a:r>
              <a:rPr b="1" lang="en" sz="1100">
                <a:solidFill>
                  <a:srgbClr val="FFFFFF"/>
                </a:solidFill>
              </a:rPr>
              <a:t>Archivo</a:t>
            </a:r>
            <a:endParaRPr b="1" sz="1100">
              <a:solidFill>
                <a:srgbClr val="FFFFFF"/>
              </a:solidFill>
            </a:endParaRPr>
          </a:p>
          <a:p>
            <a:pPr indent="0" lvl="0" marL="0" rtl="0" algn="ctr">
              <a:lnSpc>
                <a:spcPct val="100000"/>
              </a:lnSpc>
              <a:spcBef>
                <a:spcPts val="0"/>
              </a:spcBef>
              <a:spcAft>
                <a:spcPts val="0"/>
              </a:spcAft>
              <a:buNone/>
            </a:pPr>
            <a:r>
              <a:rPr lang="en" sz="1100" u="sng">
                <a:solidFill>
                  <a:srgbClr val="FFFFFF"/>
                </a:solidFill>
                <a:hlinkClick r:id="rId4">
                  <a:extLst>
                    <a:ext uri="{A12FA001-AC4F-418D-AE19-62706E023703}">
                      <ahyp:hlinkClr val="tx"/>
                    </a:ext>
                  </a:extLst>
                </a:hlinkClick>
              </a:rPr>
              <a:t>https://fonts.google.com/specimen/Archivo</a:t>
            </a:r>
            <a:endParaRPr sz="1100">
              <a:solidFill>
                <a:srgbClr val="FFFFFF"/>
              </a:solidFill>
            </a:endParaRPr>
          </a:p>
          <a:p>
            <a:pPr indent="0" lvl="0" marL="0" rtl="0" algn="l">
              <a:lnSpc>
                <a:spcPct val="100000"/>
              </a:lnSpc>
              <a:spcBef>
                <a:spcPts val="0"/>
              </a:spcBef>
              <a:spcAft>
                <a:spcPts val="0"/>
              </a:spcAft>
              <a:buNone/>
            </a:pPr>
            <a:r>
              <a:t/>
            </a:r>
            <a:endParaRPr sz="1100">
              <a:solidFill>
                <a:srgbClr val="FFFFFF"/>
              </a:solidFill>
            </a:endParaRPr>
          </a:p>
        </p:txBody>
      </p:sp>
      <p:sp>
        <p:nvSpPr>
          <p:cNvPr id="517" name="Google Shape;517;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518" name="Google Shape;518;p51"/>
          <p:cNvSpPr/>
          <p:nvPr/>
        </p:nvSpPr>
        <p:spPr>
          <a:xfrm>
            <a:off x="2052650" y="325197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1"/>
          <p:cNvSpPr/>
          <p:nvPr/>
        </p:nvSpPr>
        <p:spPr>
          <a:xfrm>
            <a:off x="3114470" y="32519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1"/>
          <p:cNvSpPr/>
          <p:nvPr/>
        </p:nvSpPr>
        <p:spPr>
          <a:xfrm>
            <a:off x="4176289" y="3251975"/>
            <a:ext cx="791400" cy="754200"/>
          </a:xfrm>
          <a:prstGeom prst="roundRect">
            <a:avLst>
              <a:gd fmla="val 16667" name="adj"/>
            </a:avLst>
          </a:prstGeom>
          <a:solidFill>
            <a:srgbClr val="59595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1"/>
          <p:cNvSpPr txBox="1"/>
          <p:nvPr/>
        </p:nvSpPr>
        <p:spPr>
          <a:xfrm>
            <a:off x="2052650" y="34090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522" name="Google Shape;522;p51"/>
          <p:cNvSpPr txBox="1"/>
          <p:nvPr/>
        </p:nvSpPr>
        <p:spPr>
          <a:xfrm>
            <a:off x="3114475" y="34090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523" name="Google Shape;523;p51"/>
          <p:cNvSpPr txBox="1"/>
          <p:nvPr/>
        </p:nvSpPr>
        <p:spPr>
          <a:xfrm>
            <a:off x="4176300" y="34090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#595959</a:t>
            </a:r>
            <a:endParaRPr sz="1000">
              <a:solidFill>
                <a:srgbClr val="FFFFFF"/>
              </a:solidFill>
            </a:endParaRPr>
          </a:p>
        </p:txBody>
      </p:sp>
      <p:sp>
        <p:nvSpPr>
          <p:cNvPr id="524" name="Google Shape;524;p51"/>
          <p:cNvSpPr/>
          <p:nvPr/>
        </p:nvSpPr>
        <p:spPr>
          <a:xfrm>
            <a:off x="5238125" y="3251975"/>
            <a:ext cx="791400" cy="754200"/>
          </a:xfrm>
          <a:prstGeom prst="roundRect">
            <a:avLst>
              <a:gd fmla="val 16667" name="adj"/>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1"/>
          <p:cNvSpPr txBox="1"/>
          <p:nvPr/>
        </p:nvSpPr>
        <p:spPr>
          <a:xfrm>
            <a:off x="5238125" y="34090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#d9d9d9</a:t>
            </a:r>
            <a:endParaRPr sz="1000"/>
          </a:p>
        </p:txBody>
      </p:sp>
      <p:sp>
        <p:nvSpPr>
          <p:cNvPr id="526" name="Google Shape;526;p51"/>
          <p:cNvSpPr/>
          <p:nvPr/>
        </p:nvSpPr>
        <p:spPr>
          <a:xfrm>
            <a:off x="6299950" y="3251975"/>
            <a:ext cx="791400" cy="7542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1"/>
          <p:cNvSpPr txBox="1"/>
          <p:nvPr/>
        </p:nvSpPr>
        <p:spPr>
          <a:xfrm>
            <a:off x="6299950" y="34090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#efefef</a:t>
            </a:r>
            <a:endParaRPr sz="1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1" name="Shape 531"/>
        <p:cNvGrpSpPr/>
        <p:nvPr/>
      </p:nvGrpSpPr>
      <p:grpSpPr>
        <a:xfrm>
          <a:off x="0" y="0"/>
          <a:ext cx="0" cy="0"/>
          <a:chOff x="0" y="0"/>
          <a:chExt cx="0" cy="0"/>
        </a:xfrm>
      </p:grpSpPr>
      <p:sp>
        <p:nvSpPr>
          <p:cNvPr id="532" name="Google Shape;532;p52"/>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533" name="Google Shape;533;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534" name="Google Shape;534;p52"/>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535" name="Google Shape;535;p52">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536" name="Google Shape;536;p52">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537" name="Google Shape;537;p52">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538" name="Google Shape;538;p52">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539" name="Google Shape;539;p52"/>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540" name="Google Shape;540;p52"/>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541" name="Google Shape;541;p52"/>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542" name="Google Shape;542;p52"/>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543" name="Google Shape;543;p52">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7" name="Shape 547"/>
        <p:cNvGrpSpPr/>
        <p:nvPr/>
      </p:nvGrpSpPr>
      <p:grpSpPr>
        <a:xfrm>
          <a:off x="0" y="0"/>
          <a:ext cx="0" cy="0"/>
          <a:chOff x="0" y="0"/>
          <a:chExt cx="0" cy="0"/>
        </a:xfrm>
      </p:grpSpPr>
      <p:grpSp>
        <p:nvGrpSpPr>
          <p:cNvPr id="548" name="Google Shape;548;p53"/>
          <p:cNvGrpSpPr/>
          <p:nvPr/>
        </p:nvGrpSpPr>
        <p:grpSpPr>
          <a:xfrm>
            <a:off x="5048544" y="3019584"/>
            <a:ext cx="442841" cy="514271"/>
            <a:chOff x="4727025" y="1332775"/>
            <a:chExt cx="59900" cy="69625"/>
          </a:xfrm>
        </p:grpSpPr>
        <p:sp>
          <p:nvSpPr>
            <p:cNvPr id="549" name="Google Shape;549;p5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53"/>
          <p:cNvGrpSpPr/>
          <p:nvPr/>
        </p:nvGrpSpPr>
        <p:grpSpPr>
          <a:xfrm>
            <a:off x="5723860" y="2267072"/>
            <a:ext cx="500909" cy="500899"/>
            <a:chOff x="4820425" y="1329900"/>
            <a:chExt cx="70175" cy="70350"/>
          </a:xfrm>
        </p:grpSpPr>
        <p:sp>
          <p:nvSpPr>
            <p:cNvPr id="552" name="Google Shape;552;p5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 name="Google Shape;556;p53"/>
          <p:cNvGrpSpPr/>
          <p:nvPr/>
        </p:nvGrpSpPr>
        <p:grpSpPr>
          <a:xfrm>
            <a:off x="6376484" y="2278862"/>
            <a:ext cx="538135" cy="493119"/>
            <a:chOff x="4903200" y="1331525"/>
            <a:chExt cx="73575" cy="67425"/>
          </a:xfrm>
        </p:grpSpPr>
        <p:sp>
          <p:nvSpPr>
            <p:cNvPr id="557" name="Google Shape;557;p5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58" name="Google Shape;558;p5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53"/>
          <p:cNvGrpSpPr/>
          <p:nvPr/>
        </p:nvGrpSpPr>
        <p:grpSpPr>
          <a:xfrm>
            <a:off x="5636435" y="3020840"/>
            <a:ext cx="544563" cy="511895"/>
            <a:chOff x="4815575" y="1416800"/>
            <a:chExt cx="73750" cy="71400"/>
          </a:xfrm>
        </p:grpSpPr>
        <p:sp>
          <p:nvSpPr>
            <p:cNvPr id="560" name="Google Shape;560;p5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53"/>
          <p:cNvGrpSpPr/>
          <p:nvPr/>
        </p:nvGrpSpPr>
        <p:grpSpPr>
          <a:xfrm>
            <a:off x="6333060" y="3020546"/>
            <a:ext cx="602914" cy="512477"/>
            <a:chOff x="4902475" y="1418875"/>
            <a:chExt cx="74500" cy="63775"/>
          </a:xfrm>
        </p:grpSpPr>
        <p:sp>
          <p:nvSpPr>
            <p:cNvPr id="564" name="Google Shape;564;p5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3"/>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53"/>
          <p:cNvGrpSpPr/>
          <p:nvPr/>
        </p:nvGrpSpPr>
        <p:grpSpPr>
          <a:xfrm>
            <a:off x="5748932" y="3759785"/>
            <a:ext cx="515391" cy="525699"/>
            <a:chOff x="4818100" y="1507675"/>
            <a:chExt cx="71225" cy="71625"/>
          </a:xfrm>
        </p:grpSpPr>
        <p:sp>
          <p:nvSpPr>
            <p:cNvPr id="567" name="Google Shape;567;p5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 name="Google Shape;571;p53"/>
          <p:cNvGrpSpPr/>
          <p:nvPr/>
        </p:nvGrpSpPr>
        <p:grpSpPr>
          <a:xfrm>
            <a:off x="5087034" y="3781317"/>
            <a:ext cx="522956" cy="489869"/>
            <a:chOff x="4721450" y="1509475"/>
            <a:chExt cx="79350" cy="74325"/>
          </a:xfrm>
        </p:grpSpPr>
        <p:sp>
          <p:nvSpPr>
            <p:cNvPr id="572" name="Google Shape;572;p5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53"/>
          <p:cNvGrpSpPr/>
          <p:nvPr/>
        </p:nvGrpSpPr>
        <p:grpSpPr>
          <a:xfrm>
            <a:off x="6410277" y="3761069"/>
            <a:ext cx="525704" cy="535436"/>
            <a:chOff x="4906800" y="1507500"/>
            <a:chExt cx="70350" cy="71075"/>
          </a:xfrm>
        </p:grpSpPr>
        <p:sp>
          <p:nvSpPr>
            <p:cNvPr id="577" name="Google Shape;577;p5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 name="Google Shape;582;p53"/>
          <p:cNvGrpSpPr/>
          <p:nvPr/>
        </p:nvGrpSpPr>
        <p:grpSpPr>
          <a:xfrm>
            <a:off x="4443099" y="2267050"/>
            <a:ext cx="508054" cy="508095"/>
            <a:chOff x="3736598" y="2170606"/>
            <a:chExt cx="404889" cy="404889"/>
          </a:xfrm>
        </p:grpSpPr>
        <p:sp>
          <p:nvSpPr>
            <p:cNvPr id="583" name="Google Shape;583;p5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53"/>
          <p:cNvGrpSpPr/>
          <p:nvPr/>
        </p:nvGrpSpPr>
        <p:grpSpPr>
          <a:xfrm>
            <a:off x="3731139" y="2267145"/>
            <a:ext cx="575790" cy="507904"/>
            <a:chOff x="3161917" y="2170682"/>
            <a:chExt cx="458870" cy="404737"/>
          </a:xfrm>
        </p:grpSpPr>
        <p:sp>
          <p:nvSpPr>
            <p:cNvPr id="588" name="Google Shape;588;p5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89" name="Google Shape;589;p5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53"/>
          <p:cNvGrpSpPr/>
          <p:nvPr/>
        </p:nvGrpSpPr>
        <p:grpSpPr>
          <a:xfrm>
            <a:off x="3758669" y="3027517"/>
            <a:ext cx="520730" cy="498567"/>
            <a:chOff x="3179914" y="2889488"/>
            <a:chExt cx="422876" cy="404911"/>
          </a:xfrm>
        </p:grpSpPr>
        <p:sp>
          <p:nvSpPr>
            <p:cNvPr id="592" name="Google Shape;592;p5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53"/>
          <p:cNvGrpSpPr/>
          <p:nvPr/>
        </p:nvGrpSpPr>
        <p:grpSpPr>
          <a:xfrm>
            <a:off x="4387349" y="3027477"/>
            <a:ext cx="516145" cy="498648"/>
            <a:chOff x="3729467" y="2889422"/>
            <a:chExt cx="419153" cy="404977"/>
          </a:xfrm>
        </p:grpSpPr>
        <p:sp>
          <p:nvSpPr>
            <p:cNvPr id="599" name="Google Shape;599;p5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 name="Google Shape;606;p53"/>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3"/>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3"/>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3"/>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 name="Google Shape;610;p53"/>
          <p:cNvGrpSpPr/>
          <p:nvPr/>
        </p:nvGrpSpPr>
        <p:grpSpPr>
          <a:xfrm>
            <a:off x="7107677" y="2474362"/>
            <a:ext cx="166473" cy="141497"/>
            <a:chOff x="4660325" y="1866850"/>
            <a:chExt cx="68350" cy="58100"/>
          </a:xfrm>
        </p:grpSpPr>
        <p:sp>
          <p:nvSpPr>
            <p:cNvPr id="611" name="Google Shape;611;p5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53"/>
          <p:cNvGrpSpPr/>
          <p:nvPr/>
        </p:nvGrpSpPr>
        <p:grpSpPr>
          <a:xfrm>
            <a:off x="7417022" y="2500086"/>
            <a:ext cx="162515" cy="90049"/>
            <a:chOff x="4791775" y="1877500"/>
            <a:chExt cx="66725" cy="36975"/>
          </a:xfrm>
        </p:grpSpPr>
        <p:sp>
          <p:nvSpPr>
            <p:cNvPr id="614" name="Google Shape;614;p5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53"/>
          <p:cNvGrpSpPr/>
          <p:nvPr/>
        </p:nvGrpSpPr>
        <p:grpSpPr>
          <a:xfrm>
            <a:off x="7738734" y="2500086"/>
            <a:ext cx="144979" cy="90049"/>
            <a:chOff x="4923925" y="1877500"/>
            <a:chExt cx="59525" cy="36975"/>
          </a:xfrm>
        </p:grpSpPr>
        <p:sp>
          <p:nvSpPr>
            <p:cNvPr id="617" name="Google Shape;617;p5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53"/>
          <p:cNvGrpSpPr/>
          <p:nvPr/>
        </p:nvGrpSpPr>
        <p:grpSpPr>
          <a:xfrm>
            <a:off x="8033226" y="2482277"/>
            <a:ext cx="141447" cy="125667"/>
            <a:chOff x="5058450" y="1870100"/>
            <a:chExt cx="58075" cy="51600"/>
          </a:xfrm>
        </p:grpSpPr>
        <p:sp>
          <p:nvSpPr>
            <p:cNvPr id="620" name="Google Shape;620;p5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53"/>
          <p:cNvGrpSpPr/>
          <p:nvPr/>
        </p:nvGrpSpPr>
        <p:grpSpPr>
          <a:xfrm>
            <a:off x="7447741" y="2904685"/>
            <a:ext cx="101077" cy="107645"/>
            <a:chOff x="4811425" y="2065025"/>
            <a:chExt cx="41500" cy="44200"/>
          </a:xfrm>
        </p:grpSpPr>
        <p:sp>
          <p:nvSpPr>
            <p:cNvPr id="623" name="Google Shape;623;p5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53"/>
          <p:cNvGrpSpPr/>
          <p:nvPr/>
        </p:nvGrpSpPr>
        <p:grpSpPr>
          <a:xfrm>
            <a:off x="7740178" y="2904898"/>
            <a:ext cx="120867" cy="107218"/>
            <a:chOff x="4929875" y="2065025"/>
            <a:chExt cx="49625" cy="44025"/>
          </a:xfrm>
        </p:grpSpPr>
        <p:sp>
          <p:nvSpPr>
            <p:cNvPr id="626" name="Google Shape;626;p5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53"/>
          <p:cNvGrpSpPr/>
          <p:nvPr/>
        </p:nvGrpSpPr>
        <p:grpSpPr>
          <a:xfrm>
            <a:off x="8068847" y="2907912"/>
            <a:ext cx="70206" cy="101191"/>
            <a:chOff x="5083925" y="2066350"/>
            <a:chExt cx="28825" cy="41550"/>
          </a:xfrm>
        </p:grpSpPr>
        <p:sp>
          <p:nvSpPr>
            <p:cNvPr id="629" name="Google Shape;629;p5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 name="Google Shape;631;p53"/>
          <p:cNvGrpSpPr/>
          <p:nvPr/>
        </p:nvGrpSpPr>
        <p:grpSpPr>
          <a:xfrm>
            <a:off x="7100401" y="2923559"/>
            <a:ext cx="181026" cy="69896"/>
            <a:chOff x="4659775" y="2072775"/>
            <a:chExt cx="74325" cy="28700"/>
          </a:xfrm>
        </p:grpSpPr>
        <p:sp>
          <p:nvSpPr>
            <p:cNvPr id="632" name="Google Shape;632;p5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53"/>
          <p:cNvGrpSpPr/>
          <p:nvPr/>
        </p:nvGrpSpPr>
        <p:grpSpPr>
          <a:xfrm>
            <a:off x="8020257" y="2714124"/>
            <a:ext cx="167387" cy="89197"/>
            <a:chOff x="4662475" y="1976500"/>
            <a:chExt cx="68725" cy="36625"/>
          </a:xfrm>
        </p:grpSpPr>
        <p:sp>
          <p:nvSpPr>
            <p:cNvPr id="636" name="Google Shape;636;p5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53"/>
          <p:cNvGrpSpPr/>
          <p:nvPr/>
        </p:nvGrpSpPr>
        <p:grpSpPr>
          <a:xfrm>
            <a:off x="7717162" y="2717564"/>
            <a:ext cx="166899" cy="82317"/>
            <a:chOff x="4920150" y="1977875"/>
            <a:chExt cx="68525" cy="33800"/>
          </a:xfrm>
        </p:grpSpPr>
        <p:sp>
          <p:nvSpPr>
            <p:cNvPr id="640" name="Google Shape;640;p5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53"/>
          <p:cNvGrpSpPr/>
          <p:nvPr/>
        </p:nvGrpSpPr>
        <p:grpSpPr>
          <a:xfrm>
            <a:off x="7128319" y="3121482"/>
            <a:ext cx="125190" cy="127858"/>
            <a:chOff x="4676550" y="2160575"/>
            <a:chExt cx="51400" cy="52500"/>
          </a:xfrm>
        </p:grpSpPr>
        <p:sp>
          <p:nvSpPr>
            <p:cNvPr id="644" name="Google Shape;644;p5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53"/>
          <p:cNvGrpSpPr/>
          <p:nvPr/>
        </p:nvGrpSpPr>
        <p:grpSpPr>
          <a:xfrm>
            <a:off x="7425577" y="3128514"/>
            <a:ext cx="145405" cy="113794"/>
            <a:chOff x="4768325" y="2163475"/>
            <a:chExt cx="59700" cy="46725"/>
          </a:xfrm>
        </p:grpSpPr>
        <p:sp>
          <p:nvSpPr>
            <p:cNvPr id="648" name="Google Shape;648;p5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 name="Google Shape;650;p53"/>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3"/>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3"/>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3"/>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3"/>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3"/>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 name="Google Shape;656;p53"/>
          <p:cNvGrpSpPr/>
          <p:nvPr/>
        </p:nvGrpSpPr>
        <p:grpSpPr>
          <a:xfrm>
            <a:off x="7441895" y="3383608"/>
            <a:ext cx="112768" cy="106853"/>
            <a:chOff x="4768575" y="2253950"/>
            <a:chExt cx="46300" cy="43875"/>
          </a:xfrm>
        </p:grpSpPr>
        <p:sp>
          <p:nvSpPr>
            <p:cNvPr id="657" name="Google Shape;657;p5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53"/>
          <p:cNvGrpSpPr/>
          <p:nvPr/>
        </p:nvGrpSpPr>
        <p:grpSpPr>
          <a:xfrm>
            <a:off x="7741518" y="3872634"/>
            <a:ext cx="118187" cy="146246"/>
            <a:chOff x="4960900" y="2433225"/>
            <a:chExt cx="48525" cy="60050"/>
          </a:xfrm>
        </p:grpSpPr>
        <p:sp>
          <p:nvSpPr>
            <p:cNvPr id="660" name="Google Shape;660;p5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53"/>
          <p:cNvGrpSpPr/>
          <p:nvPr/>
        </p:nvGrpSpPr>
        <p:grpSpPr>
          <a:xfrm>
            <a:off x="7430083" y="4136695"/>
            <a:ext cx="136394" cy="143810"/>
            <a:chOff x="4854075" y="2527625"/>
            <a:chExt cx="56000" cy="59050"/>
          </a:xfrm>
        </p:grpSpPr>
        <p:sp>
          <p:nvSpPr>
            <p:cNvPr id="663" name="Google Shape;663;p5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 name="Google Shape;665;p53"/>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3"/>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3"/>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 name="Google Shape;668;p53"/>
          <p:cNvGrpSpPr/>
          <p:nvPr/>
        </p:nvGrpSpPr>
        <p:grpSpPr>
          <a:xfrm>
            <a:off x="8054294" y="3600439"/>
            <a:ext cx="99312" cy="160797"/>
            <a:chOff x="5059700" y="2334775"/>
            <a:chExt cx="40775" cy="66025"/>
          </a:xfrm>
        </p:grpSpPr>
        <p:sp>
          <p:nvSpPr>
            <p:cNvPr id="669" name="Google Shape;669;p5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 name="Google Shape;678;p53"/>
          <p:cNvGrpSpPr/>
          <p:nvPr/>
        </p:nvGrpSpPr>
        <p:grpSpPr>
          <a:xfrm>
            <a:off x="8011458" y="3865571"/>
            <a:ext cx="184984" cy="160371"/>
            <a:chOff x="5037700" y="2430325"/>
            <a:chExt cx="75950" cy="65850"/>
          </a:xfrm>
        </p:grpSpPr>
        <p:sp>
          <p:nvSpPr>
            <p:cNvPr id="679" name="Google Shape;679;p5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53"/>
          <p:cNvGrpSpPr/>
          <p:nvPr/>
        </p:nvGrpSpPr>
        <p:grpSpPr>
          <a:xfrm>
            <a:off x="7430964" y="3632023"/>
            <a:ext cx="173014" cy="97629"/>
            <a:chOff x="4756975" y="2341800"/>
            <a:chExt cx="91975" cy="51925"/>
          </a:xfrm>
        </p:grpSpPr>
        <p:sp>
          <p:nvSpPr>
            <p:cNvPr id="682" name="Google Shape;682;p5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53"/>
          <p:cNvGrpSpPr/>
          <p:nvPr/>
        </p:nvGrpSpPr>
        <p:grpSpPr>
          <a:xfrm>
            <a:off x="7697901" y="4120720"/>
            <a:ext cx="212497" cy="175761"/>
            <a:chOff x="4943575" y="2516350"/>
            <a:chExt cx="98675" cy="81700"/>
          </a:xfrm>
        </p:grpSpPr>
        <p:sp>
          <p:nvSpPr>
            <p:cNvPr id="703" name="Google Shape;703;p5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 name="Google Shape;781;p53"/>
          <p:cNvGrpSpPr/>
          <p:nvPr/>
        </p:nvGrpSpPr>
        <p:grpSpPr>
          <a:xfrm>
            <a:off x="1955962" y="3346963"/>
            <a:ext cx="965351" cy="134611"/>
            <a:chOff x="4411970" y="2962952"/>
            <a:chExt cx="706544" cy="104212"/>
          </a:xfrm>
        </p:grpSpPr>
        <p:sp>
          <p:nvSpPr>
            <p:cNvPr id="782" name="Google Shape;782;p5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53"/>
          <p:cNvGrpSpPr/>
          <p:nvPr/>
        </p:nvGrpSpPr>
        <p:grpSpPr>
          <a:xfrm>
            <a:off x="1955962" y="2935877"/>
            <a:ext cx="960158" cy="289172"/>
            <a:chOff x="4411970" y="2726085"/>
            <a:chExt cx="643107" cy="193659"/>
          </a:xfrm>
        </p:grpSpPr>
        <p:sp>
          <p:nvSpPr>
            <p:cNvPr id="787" name="Google Shape;787;p5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53"/>
          <p:cNvGrpSpPr/>
          <p:nvPr/>
        </p:nvGrpSpPr>
        <p:grpSpPr>
          <a:xfrm>
            <a:off x="958854" y="3201987"/>
            <a:ext cx="833173" cy="259209"/>
            <a:chOff x="4411970" y="4340222"/>
            <a:chExt cx="779467" cy="242683"/>
          </a:xfrm>
        </p:grpSpPr>
        <p:sp>
          <p:nvSpPr>
            <p:cNvPr id="791" name="Google Shape;791;p5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53"/>
          <p:cNvGrpSpPr/>
          <p:nvPr/>
        </p:nvGrpSpPr>
        <p:grpSpPr>
          <a:xfrm>
            <a:off x="1955962" y="2597733"/>
            <a:ext cx="965160" cy="216230"/>
            <a:chOff x="4411970" y="2468674"/>
            <a:chExt cx="747317" cy="167425"/>
          </a:xfrm>
        </p:grpSpPr>
        <p:sp>
          <p:nvSpPr>
            <p:cNvPr id="795" name="Google Shape;795;p5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53"/>
          <p:cNvGrpSpPr/>
          <p:nvPr/>
        </p:nvGrpSpPr>
        <p:grpSpPr>
          <a:xfrm>
            <a:off x="954709" y="2502450"/>
            <a:ext cx="810451" cy="319148"/>
            <a:chOff x="4411970" y="3686602"/>
            <a:chExt cx="797845" cy="314215"/>
          </a:xfrm>
        </p:grpSpPr>
        <p:sp>
          <p:nvSpPr>
            <p:cNvPr id="798" name="Google Shape;798;p53"/>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3"/>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3"/>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3"/>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3"/>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 name="Google Shape;803;p53"/>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 name="Google Shape;804;p53"/>
          <p:cNvGrpSpPr/>
          <p:nvPr/>
        </p:nvGrpSpPr>
        <p:grpSpPr>
          <a:xfrm>
            <a:off x="954806" y="2256974"/>
            <a:ext cx="1970333" cy="208784"/>
            <a:chOff x="6336019" y="3733725"/>
            <a:chExt cx="2566206" cy="351310"/>
          </a:xfrm>
        </p:grpSpPr>
        <p:sp>
          <p:nvSpPr>
            <p:cNvPr id="805" name="Google Shape;805;p53"/>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3"/>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3"/>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3"/>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53"/>
          <p:cNvGrpSpPr/>
          <p:nvPr/>
        </p:nvGrpSpPr>
        <p:grpSpPr>
          <a:xfrm>
            <a:off x="1955962" y="3864529"/>
            <a:ext cx="946551" cy="153200"/>
            <a:chOff x="4404545" y="3301592"/>
            <a:chExt cx="782403" cy="129272"/>
          </a:xfrm>
        </p:grpSpPr>
        <p:sp>
          <p:nvSpPr>
            <p:cNvPr id="810" name="Google Shape;810;p5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3"/>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 name="Google Shape;812;p53"/>
          <p:cNvGrpSpPr/>
          <p:nvPr/>
        </p:nvGrpSpPr>
        <p:grpSpPr>
          <a:xfrm>
            <a:off x="1955962" y="3603488"/>
            <a:ext cx="962257" cy="139127"/>
            <a:chOff x="4411970" y="3131459"/>
            <a:chExt cx="710520" cy="117397"/>
          </a:xfrm>
        </p:grpSpPr>
        <p:sp>
          <p:nvSpPr>
            <p:cNvPr id="813" name="Google Shape;813;p5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815" name="Google Shape;815;p53"/>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 name="Google Shape;816;p53"/>
          <p:cNvGrpSpPr/>
          <p:nvPr/>
        </p:nvGrpSpPr>
        <p:grpSpPr>
          <a:xfrm>
            <a:off x="956107" y="3538282"/>
            <a:ext cx="823838" cy="458988"/>
            <a:chOff x="4411970" y="1801825"/>
            <a:chExt cx="734586" cy="409262"/>
          </a:xfrm>
        </p:grpSpPr>
        <p:sp>
          <p:nvSpPr>
            <p:cNvPr id="817" name="Google Shape;817;p5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53"/>
          <p:cNvGrpSpPr/>
          <p:nvPr/>
        </p:nvGrpSpPr>
        <p:grpSpPr>
          <a:xfrm>
            <a:off x="956107" y="4086708"/>
            <a:ext cx="856348" cy="212039"/>
            <a:chOff x="4411970" y="2233974"/>
            <a:chExt cx="763574" cy="189068"/>
          </a:xfrm>
        </p:grpSpPr>
        <p:sp>
          <p:nvSpPr>
            <p:cNvPr id="820" name="Google Shape;820;p53"/>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3"/>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53"/>
          <p:cNvGrpSpPr/>
          <p:nvPr/>
        </p:nvGrpSpPr>
        <p:grpSpPr>
          <a:xfrm>
            <a:off x="3066303" y="2262044"/>
            <a:ext cx="511602" cy="511602"/>
            <a:chOff x="5681300" y="2527788"/>
            <a:chExt cx="805800" cy="805800"/>
          </a:xfrm>
        </p:grpSpPr>
        <p:sp>
          <p:nvSpPr>
            <p:cNvPr id="823" name="Google Shape;823;p53"/>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53"/>
          <p:cNvGrpSpPr/>
          <p:nvPr/>
        </p:nvGrpSpPr>
        <p:grpSpPr>
          <a:xfrm>
            <a:off x="3063497" y="3028627"/>
            <a:ext cx="513021" cy="512935"/>
            <a:chOff x="4049800" y="640400"/>
            <a:chExt cx="858900" cy="858900"/>
          </a:xfrm>
        </p:grpSpPr>
        <p:sp>
          <p:nvSpPr>
            <p:cNvPr id="826" name="Google Shape;826;p53"/>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3"/>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53"/>
          <p:cNvGrpSpPr/>
          <p:nvPr/>
        </p:nvGrpSpPr>
        <p:grpSpPr>
          <a:xfrm>
            <a:off x="2980696" y="3680519"/>
            <a:ext cx="686489" cy="686585"/>
            <a:chOff x="5080188" y="927900"/>
            <a:chExt cx="961200" cy="961200"/>
          </a:xfrm>
        </p:grpSpPr>
        <p:sp>
          <p:nvSpPr>
            <p:cNvPr id="829" name="Google Shape;829;p53"/>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3"/>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3"/>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3"/>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53"/>
          <p:cNvGrpSpPr/>
          <p:nvPr/>
        </p:nvGrpSpPr>
        <p:grpSpPr>
          <a:xfrm>
            <a:off x="3763848" y="3773248"/>
            <a:ext cx="510373" cy="510937"/>
            <a:chOff x="7508249" y="1522825"/>
            <a:chExt cx="1326332" cy="1322987"/>
          </a:xfrm>
        </p:grpSpPr>
        <p:sp>
          <p:nvSpPr>
            <p:cNvPr id="838" name="Google Shape;838;p53"/>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3"/>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3"/>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3"/>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3"/>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3"/>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3"/>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3"/>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3"/>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3"/>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53"/>
          <p:cNvGrpSpPr/>
          <p:nvPr/>
        </p:nvGrpSpPr>
        <p:grpSpPr>
          <a:xfrm>
            <a:off x="4455441" y="3774653"/>
            <a:ext cx="492652" cy="503348"/>
            <a:chOff x="6039282" y="1042577"/>
            <a:chExt cx="734315" cy="731929"/>
          </a:xfrm>
        </p:grpSpPr>
        <p:sp>
          <p:nvSpPr>
            <p:cNvPr id="849" name="Google Shape;849;p5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53"/>
          <p:cNvGrpSpPr/>
          <p:nvPr/>
        </p:nvGrpSpPr>
        <p:grpSpPr>
          <a:xfrm>
            <a:off x="5095855" y="2270694"/>
            <a:ext cx="483304" cy="504902"/>
            <a:chOff x="1825800" y="1651625"/>
            <a:chExt cx="568125" cy="591775"/>
          </a:xfrm>
        </p:grpSpPr>
        <p:sp>
          <p:nvSpPr>
            <p:cNvPr id="871" name="Google Shape;871;p53"/>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3"/>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3"/>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3"/>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3"/>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 name="Google Shape;877;p53"/>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3"/>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3"/>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3"/>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3"/>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882" name="Google Shape;882;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grpSp>
        <p:nvGrpSpPr>
          <p:cNvPr id="887" name="Google Shape;887;p54"/>
          <p:cNvGrpSpPr/>
          <p:nvPr/>
        </p:nvGrpSpPr>
        <p:grpSpPr>
          <a:xfrm>
            <a:off x="722059" y="955168"/>
            <a:ext cx="2492868" cy="1379876"/>
            <a:chOff x="2654821" y="2311071"/>
            <a:chExt cx="2279715" cy="1262120"/>
          </a:xfrm>
        </p:grpSpPr>
        <p:grpSp>
          <p:nvGrpSpPr>
            <p:cNvPr id="888" name="Google Shape;888;p54"/>
            <p:cNvGrpSpPr/>
            <p:nvPr/>
          </p:nvGrpSpPr>
          <p:grpSpPr>
            <a:xfrm>
              <a:off x="4034269" y="2840745"/>
              <a:ext cx="40212" cy="36437"/>
              <a:chOff x="4293400" y="2574725"/>
              <a:chExt cx="84425" cy="80100"/>
            </a:xfrm>
          </p:grpSpPr>
          <p:sp>
            <p:nvSpPr>
              <p:cNvPr id="889" name="Google Shape;889;p54"/>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890" name="Google Shape;890;p54"/>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54"/>
            <p:cNvGrpSpPr/>
            <p:nvPr/>
          </p:nvGrpSpPr>
          <p:grpSpPr>
            <a:xfrm>
              <a:off x="3894606" y="2334874"/>
              <a:ext cx="913198" cy="518984"/>
              <a:chOff x="4000175" y="1462675"/>
              <a:chExt cx="1917275" cy="1140875"/>
            </a:xfrm>
          </p:grpSpPr>
          <p:sp>
            <p:nvSpPr>
              <p:cNvPr id="892" name="Google Shape;892;p54"/>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893" name="Google Shape;893;p54"/>
              <p:cNvGrpSpPr/>
              <p:nvPr/>
            </p:nvGrpSpPr>
            <p:grpSpPr>
              <a:xfrm>
                <a:off x="4000175" y="1462675"/>
                <a:ext cx="1917275" cy="1140875"/>
                <a:chOff x="4000175" y="1462675"/>
                <a:chExt cx="1917275" cy="1140875"/>
              </a:xfrm>
            </p:grpSpPr>
            <p:sp>
              <p:nvSpPr>
                <p:cNvPr id="894" name="Google Shape;894;p54"/>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895" name="Google Shape;895;p54"/>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4"/>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4"/>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4"/>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99" name="Google Shape;899;p54"/>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0" name="Google Shape;900;p54"/>
            <p:cNvGrpSpPr/>
            <p:nvPr/>
          </p:nvGrpSpPr>
          <p:grpSpPr>
            <a:xfrm>
              <a:off x="3875768" y="2846704"/>
              <a:ext cx="44796" cy="47366"/>
              <a:chOff x="3960625" y="2587825"/>
              <a:chExt cx="94050" cy="104125"/>
            </a:xfrm>
          </p:grpSpPr>
          <p:sp>
            <p:nvSpPr>
              <p:cNvPr id="901" name="Google Shape;901;p54"/>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902" name="Google Shape;902;p54"/>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54"/>
            <p:cNvGrpSpPr/>
            <p:nvPr/>
          </p:nvGrpSpPr>
          <p:grpSpPr>
            <a:xfrm>
              <a:off x="3782759" y="2807162"/>
              <a:ext cx="82686" cy="85487"/>
              <a:chOff x="3765350" y="2500900"/>
              <a:chExt cx="173600" cy="187925"/>
            </a:xfrm>
          </p:grpSpPr>
          <p:sp>
            <p:nvSpPr>
              <p:cNvPr id="904" name="Google Shape;904;p54"/>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905" name="Google Shape;905;p54"/>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4"/>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4"/>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4"/>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4"/>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54"/>
            <p:cNvGrpSpPr/>
            <p:nvPr/>
          </p:nvGrpSpPr>
          <p:grpSpPr>
            <a:xfrm>
              <a:off x="3775674" y="2798496"/>
              <a:ext cx="40545" cy="23564"/>
              <a:chOff x="3750475" y="2481850"/>
              <a:chExt cx="85125" cy="51800"/>
            </a:xfrm>
          </p:grpSpPr>
          <p:sp>
            <p:nvSpPr>
              <p:cNvPr id="911" name="Google Shape;911;p54"/>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4"/>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913" name="Google Shape;913;p54"/>
            <p:cNvGrpSpPr/>
            <p:nvPr/>
          </p:nvGrpSpPr>
          <p:grpSpPr>
            <a:xfrm>
              <a:off x="3716946" y="2776024"/>
              <a:ext cx="81971" cy="76912"/>
              <a:chOff x="3627175" y="2432450"/>
              <a:chExt cx="172100" cy="169075"/>
            </a:xfrm>
          </p:grpSpPr>
          <p:sp>
            <p:nvSpPr>
              <p:cNvPr id="914" name="Google Shape;914;p54"/>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4"/>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916" name="Google Shape;916;p54"/>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917" name="Google Shape;917;p54"/>
            <p:cNvGrpSpPr/>
            <p:nvPr/>
          </p:nvGrpSpPr>
          <p:grpSpPr>
            <a:xfrm>
              <a:off x="3685682" y="2845624"/>
              <a:ext cx="29311" cy="45055"/>
              <a:chOff x="3561536" y="2585450"/>
              <a:chExt cx="61539" cy="99045"/>
            </a:xfrm>
          </p:grpSpPr>
          <p:sp>
            <p:nvSpPr>
              <p:cNvPr id="918" name="Google Shape;918;p54"/>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4"/>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920" name="Google Shape;920;p54"/>
            <p:cNvGrpSpPr/>
            <p:nvPr/>
          </p:nvGrpSpPr>
          <p:grpSpPr>
            <a:xfrm>
              <a:off x="3849905" y="2572252"/>
              <a:ext cx="74339" cy="119559"/>
              <a:chOff x="3906325" y="1984500"/>
              <a:chExt cx="156075" cy="262825"/>
            </a:xfrm>
          </p:grpSpPr>
          <p:sp>
            <p:nvSpPr>
              <p:cNvPr id="921" name="Google Shape;921;p54"/>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922" name="Google Shape;922;p54"/>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54"/>
            <p:cNvGrpSpPr/>
            <p:nvPr/>
          </p:nvGrpSpPr>
          <p:grpSpPr>
            <a:xfrm>
              <a:off x="2654821" y="2414345"/>
              <a:ext cx="667570" cy="558731"/>
              <a:chOff x="1397225" y="1637375"/>
              <a:chExt cx="1401575" cy="1228250"/>
            </a:xfrm>
          </p:grpSpPr>
          <p:sp>
            <p:nvSpPr>
              <p:cNvPr id="924" name="Google Shape;924;p54"/>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925" name="Google Shape;925;p54"/>
              <p:cNvGrpSpPr/>
              <p:nvPr/>
            </p:nvGrpSpPr>
            <p:grpSpPr>
              <a:xfrm>
                <a:off x="1397225" y="1637375"/>
                <a:ext cx="1398775" cy="1228250"/>
                <a:chOff x="1397225" y="1637375"/>
                <a:chExt cx="1398775" cy="1228250"/>
              </a:xfrm>
            </p:grpSpPr>
            <p:sp>
              <p:nvSpPr>
                <p:cNvPr id="926" name="Google Shape;926;p54"/>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4"/>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8" name="Google Shape;928;p54"/>
            <p:cNvGrpSpPr/>
            <p:nvPr/>
          </p:nvGrpSpPr>
          <p:grpSpPr>
            <a:xfrm>
              <a:off x="3230417" y="3103734"/>
              <a:ext cx="282982" cy="280332"/>
              <a:chOff x="2605700" y="3152850"/>
              <a:chExt cx="594125" cy="616250"/>
            </a:xfrm>
          </p:grpSpPr>
          <p:sp>
            <p:nvSpPr>
              <p:cNvPr id="929" name="Google Shape;929;p54"/>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930" name="Google Shape;930;p54"/>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931" name="Google Shape;931;p54"/>
            <p:cNvGrpSpPr/>
            <p:nvPr/>
          </p:nvGrpSpPr>
          <p:grpSpPr>
            <a:xfrm>
              <a:off x="3265985" y="3226989"/>
              <a:ext cx="87151" cy="346202"/>
              <a:chOff x="2680375" y="3423800"/>
              <a:chExt cx="182975" cy="761050"/>
            </a:xfrm>
          </p:grpSpPr>
          <p:sp>
            <p:nvSpPr>
              <p:cNvPr id="932" name="Google Shape;932;p54"/>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933" name="Google Shape;933;p54"/>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54"/>
            <p:cNvGrpSpPr/>
            <p:nvPr/>
          </p:nvGrpSpPr>
          <p:grpSpPr>
            <a:xfrm>
              <a:off x="3855466" y="3289811"/>
              <a:ext cx="112514" cy="94210"/>
              <a:chOff x="3918000" y="3561900"/>
              <a:chExt cx="236225" cy="207100"/>
            </a:xfrm>
          </p:grpSpPr>
          <p:sp>
            <p:nvSpPr>
              <p:cNvPr id="935" name="Google Shape;935;p54"/>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936" name="Google Shape;936;p54"/>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 name="Google Shape;937;p54"/>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4"/>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4"/>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940" name="Google Shape;940;p54"/>
            <p:cNvGrpSpPr/>
            <p:nvPr/>
          </p:nvGrpSpPr>
          <p:grpSpPr>
            <a:xfrm>
              <a:off x="2905224" y="2311071"/>
              <a:ext cx="596721" cy="528992"/>
              <a:chOff x="1922950" y="1410350"/>
              <a:chExt cx="1252825" cy="1162875"/>
            </a:xfrm>
          </p:grpSpPr>
          <p:sp>
            <p:nvSpPr>
              <p:cNvPr id="941" name="Google Shape;941;p54"/>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4"/>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4"/>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4"/>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4"/>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4"/>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4"/>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4"/>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4"/>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4"/>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4"/>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4"/>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4"/>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4"/>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4"/>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4"/>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957" name="Google Shape;957;p54"/>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4"/>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4"/>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4"/>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4"/>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4"/>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4"/>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4"/>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4"/>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4"/>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4"/>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4"/>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4"/>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4"/>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4"/>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4"/>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4"/>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4"/>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4"/>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4"/>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977" name="Google Shape;977;p54"/>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978" name="Google Shape;978;p54"/>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9" name="Google Shape;979;p54"/>
            <p:cNvGrpSpPr/>
            <p:nvPr/>
          </p:nvGrpSpPr>
          <p:grpSpPr>
            <a:xfrm>
              <a:off x="3280929" y="3294542"/>
              <a:ext cx="109894" cy="272224"/>
              <a:chOff x="2711750" y="3572300"/>
              <a:chExt cx="230725" cy="598425"/>
            </a:xfrm>
          </p:grpSpPr>
          <p:sp>
            <p:nvSpPr>
              <p:cNvPr id="980" name="Google Shape;980;p54"/>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4"/>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2" name="Google Shape;982;p54"/>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3" name="Google Shape;983;p54"/>
            <p:cNvGrpSpPr/>
            <p:nvPr/>
          </p:nvGrpSpPr>
          <p:grpSpPr>
            <a:xfrm>
              <a:off x="3790439" y="2408636"/>
              <a:ext cx="73017" cy="75684"/>
              <a:chOff x="3781475" y="1624825"/>
              <a:chExt cx="153300" cy="166375"/>
            </a:xfrm>
          </p:grpSpPr>
          <p:sp>
            <p:nvSpPr>
              <p:cNvPr id="984" name="Google Shape;984;p54"/>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4"/>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4"/>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4"/>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8" name="Google Shape;988;p54"/>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4"/>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4"/>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4"/>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4"/>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4"/>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4"/>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 name="Google Shape;995;p54"/>
            <p:cNvGrpSpPr/>
            <p:nvPr/>
          </p:nvGrpSpPr>
          <p:grpSpPr>
            <a:xfrm>
              <a:off x="4403342" y="3107749"/>
              <a:ext cx="316680" cy="101374"/>
              <a:chOff x="5068275" y="3161675"/>
              <a:chExt cx="664875" cy="222850"/>
            </a:xfrm>
          </p:grpSpPr>
          <p:sp>
            <p:nvSpPr>
              <p:cNvPr id="996" name="Google Shape;996;p54"/>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4"/>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4"/>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4"/>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 name="Google Shape;1000;p54"/>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4"/>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4"/>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4"/>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4"/>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4"/>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4"/>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4"/>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4"/>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4"/>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4"/>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4"/>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4"/>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4"/>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4"/>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4"/>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4"/>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4"/>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4"/>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4"/>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4"/>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4"/>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4"/>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4"/>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4"/>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4"/>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4"/>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4"/>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4"/>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54"/>
            <p:cNvGrpSpPr/>
            <p:nvPr/>
          </p:nvGrpSpPr>
          <p:grpSpPr>
            <a:xfrm>
              <a:off x="3697513" y="2707266"/>
              <a:ext cx="59549" cy="79733"/>
              <a:chOff x="3586375" y="2281300"/>
              <a:chExt cx="125025" cy="175275"/>
            </a:xfrm>
          </p:grpSpPr>
          <p:sp>
            <p:nvSpPr>
              <p:cNvPr id="1030" name="Google Shape;1030;p54"/>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4"/>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2" name="Google Shape;1032;p54"/>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3" name="Google Shape;1033;p54"/>
            <p:cNvGrpSpPr/>
            <p:nvPr/>
          </p:nvGrpSpPr>
          <p:grpSpPr>
            <a:xfrm>
              <a:off x="4513224" y="3221724"/>
              <a:ext cx="274563" cy="280321"/>
              <a:chOff x="5298975" y="3412225"/>
              <a:chExt cx="576450" cy="616225"/>
            </a:xfrm>
          </p:grpSpPr>
          <p:sp>
            <p:nvSpPr>
              <p:cNvPr id="1034" name="Google Shape;1034;p54"/>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35" name="Google Shape;1035;p54"/>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54"/>
            <p:cNvGrpSpPr/>
            <p:nvPr/>
          </p:nvGrpSpPr>
          <p:grpSpPr>
            <a:xfrm>
              <a:off x="4824403" y="3421846"/>
              <a:ext cx="110132" cy="130647"/>
              <a:chOff x="5952300" y="3852150"/>
              <a:chExt cx="231225" cy="287200"/>
            </a:xfrm>
          </p:grpSpPr>
          <p:sp>
            <p:nvSpPr>
              <p:cNvPr id="1037" name="Google Shape;1037;p54"/>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4"/>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9" name="Google Shape;1039;p54"/>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4"/>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4"/>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4"/>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4"/>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4"/>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4"/>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4"/>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7" name="Google Shape;1047;p54"/>
            <p:cNvGrpSpPr/>
            <p:nvPr/>
          </p:nvGrpSpPr>
          <p:grpSpPr>
            <a:xfrm>
              <a:off x="4295710" y="3079670"/>
              <a:ext cx="14968" cy="27135"/>
              <a:chOff x="4842300" y="3099950"/>
              <a:chExt cx="31425" cy="59650"/>
            </a:xfrm>
          </p:grpSpPr>
          <p:sp>
            <p:nvSpPr>
              <p:cNvPr id="1048" name="Google Shape;1048;p54"/>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4"/>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4"/>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4"/>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2" name="Google Shape;1052;p54"/>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4"/>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4"/>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4"/>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4"/>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4"/>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4"/>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4"/>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0" name="Google Shape;1060;p54"/>
            <p:cNvGrpSpPr/>
            <p:nvPr/>
          </p:nvGrpSpPr>
          <p:grpSpPr>
            <a:xfrm>
              <a:off x="3831056" y="2816010"/>
              <a:ext cx="37378" cy="27612"/>
              <a:chOff x="3866750" y="2520350"/>
              <a:chExt cx="78475" cy="60700"/>
            </a:xfrm>
          </p:grpSpPr>
          <p:sp>
            <p:nvSpPr>
              <p:cNvPr id="1061" name="Google Shape;1061;p54"/>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4"/>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4"/>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4"/>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5" name="Google Shape;1065;p54"/>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4"/>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4"/>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4"/>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4"/>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4"/>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4"/>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4"/>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4"/>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4"/>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4"/>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4"/>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4"/>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4"/>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4"/>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4"/>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4"/>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082" name="Google Shape;1082;p54"/>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4"/>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4"/>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4"/>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4"/>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4"/>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4"/>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4"/>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4"/>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4"/>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4"/>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4"/>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094" name="Google Shape;1094;p54"/>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4"/>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4"/>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4"/>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4"/>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4"/>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4"/>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4"/>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4"/>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4"/>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4"/>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4"/>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4"/>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7" name="Google Shape;1107;p54"/>
            <p:cNvGrpSpPr/>
            <p:nvPr/>
          </p:nvGrpSpPr>
          <p:grpSpPr>
            <a:xfrm>
              <a:off x="3632736" y="3051591"/>
              <a:ext cx="63288" cy="45217"/>
              <a:chOff x="3450375" y="3038225"/>
              <a:chExt cx="132875" cy="99400"/>
            </a:xfrm>
          </p:grpSpPr>
          <p:sp>
            <p:nvSpPr>
              <p:cNvPr id="1108" name="Google Shape;1108;p54"/>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4"/>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0" name="Google Shape;1110;p54"/>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4"/>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4"/>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4"/>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4"/>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4"/>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4"/>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4"/>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4"/>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19" name="Google Shape;1119;p54"/>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4"/>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4"/>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4"/>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4"/>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4"/>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4"/>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4"/>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4"/>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4"/>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29" name="Google Shape;1129;p54"/>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4"/>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4"/>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4"/>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4"/>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4"/>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35" name="Google Shape;1135;p54"/>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4"/>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4"/>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4"/>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4"/>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4"/>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4"/>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4"/>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 name="Google Shape;1145;p54"/>
          <p:cNvGrpSpPr/>
          <p:nvPr/>
        </p:nvGrpSpPr>
        <p:grpSpPr>
          <a:xfrm>
            <a:off x="719116" y="2850945"/>
            <a:ext cx="2622876" cy="1333540"/>
            <a:chOff x="238125" y="1038125"/>
            <a:chExt cx="7146800" cy="3633625"/>
          </a:xfrm>
        </p:grpSpPr>
        <p:sp>
          <p:nvSpPr>
            <p:cNvPr id="1146" name="Google Shape;1146;p5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8" name="Google Shape;2718;p54"/>
          <p:cNvGrpSpPr/>
          <p:nvPr/>
        </p:nvGrpSpPr>
        <p:grpSpPr>
          <a:xfrm>
            <a:off x="5834044" y="993055"/>
            <a:ext cx="2590840" cy="1380235"/>
            <a:chOff x="233350" y="949250"/>
            <a:chExt cx="7137300" cy="3802300"/>
          </a:xfrm>
        </p:grpSpPr>
        <p:sp>
          <p:nvSpPr>
            <p:cNvPr id="2719" name="Google Shape;2719;p5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0" name="Google Shape;2770;p54"/>
          <p:cNvGrpSpPr/>
          <p:nvPr/>
        </p:nvGrpSpPr>
        <p:grpSpPr>
          <a:xfrm>
            <a:off x="7648473" y="3037828"/>
            <a:ext cx="104231" cy="320340"/>
            <a:chOff x="7564426" y="3224343"/>
            <a:chExt cx="119985" cy="368801"/>
          </a:xfrm>
        </p:grpSpPr>
        <p:sp>
          <p:nvSpPr>
            <p:cNvPr id="2771" name="Google Shape;2771;p5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3" name="Google Shape;2773;p54"/>
          <p:cNvGrpSpPr/>
          <p:nvPr/>
        </p:nvGrpSpPr>
        <p:grpSpPr>
          <a:xfrm>
            <a:off x="7347962" y="3031929"/>
            <a:ext cx="189489" cy="332132"/>
            <a:chOff x="8370831" y="3202002"/>
            <a:chExt cx="218129" cy="382376"/>
          </a:xfrm>
        </p:grpSpPr>
        <p:sp>
          <p:nvSpPr>
            <p:cNvPr id="2774" name="Google Shape;2774;p5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6" name="Google Shape;2776;p54"/>
          <p:cNvGrpSpPr/>
          <p:nvPr/>
        </p:nvGrpSpPr>
        <p:grpSpPr>
          <a:xfrm>
            <a:off x="8071351" y="3443061"/>
            <a:ext cx="309429" cy="267000"/>
            <a:chOff x="6742064" y="3750480"/>
            <a:chExt cx="399315" cy="344560"/>
          </a:xfrm>
        </p:grpSpPr>
        <p:sp>
          <p:nvSpPr>
            <p:cNvPr id="2777" name="Google Shape;2777;p5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9" name="Google Shape;2779;p54"/>
          <p:cNvGrpSpPr/>
          <p:nvPr/>
        </p:nvGrpSpPr>
        <p:grpSpPr>
          <a:xfrm>
            <a:off x="7610370" y="3794109"/>
            <a:ext cx="180437" cy="281608"/>
            <a:chOff x="7248525" y="3739696"/>
            <a:chExt cx="230531" cy="359790"/>
          </a:xfrm>
        </p:grpSpPr>
        <p:sp>
          <p:nvSpPr>
            <p:cNvPr id="2780" name="Google Shape;2780;p5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2" name="Google Shape;2782;p54"/>
          <p:cNvGrpSpPr/>
          <p:nvPr/>
        </p:nvGrpSpPr>
        <p:grpSpPr>
          <a:xfrm>
            <a:off x="7856289" y="3437333"/>
            <a:ext cx="162896" cy="278710"/>
            <a:chOff x="7601242" y="3729267"/>
            <a:chExt cx="222566" cy="380803"/>
          </a:xfrm>
        </p:grpSpPr>
        <p:sp>
          <p:nvSpPr>
            <p:cNvPr id="2783" name="Google Shape;2783;p5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5" name="Google Shape;2785;p54"/>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6" name="Google Shape;2786;p54"/>
          <p:cNvGrpSpPr/>
          <p:nvPr/>
        </p:nvGrpSpPr>
        <p:grpSpPr>
          <a:xfrm>
            <a:off x="7345935" y="3438473"/>
            <a:ext cx="193543" cy="275990"/>
            <a:chOff x="8304647" y="3738687"/>
            <a:chExt cx="225076" cy="320956"/>
          </a:xfrm>
        </p:grpSpPr>
        <p:sp>
          <p:nvSpPr>
            <p:cNvPr id="2787" name="Google Shape;2787;p54"/>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0" name="Google Shape;2790;p54"/>
          <p:cNvGrpSpPr/>
          <p:nvPr/>
        </p:nvGrpSpPr>
        <p:grpSpPr>
          <a:xfrm>
            <a:off x="7618427" y="3438473"/>
            <a:ext cx="178492" cy="275990"/>
            <a:chOff x="8615101" y="3738687"/>
            <a:chExt cx="207573" cy="320956"/>
          </a:xfrm>
        </p:grpSpPr>
        <p:sp>
          <p:nvSpPr>
            <p:cNvPr id="2791" name="Google Shape;2791;p54"/>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4" name="Google Shape;2794;p54"/>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5" name="Google Shape;2795;p54"/>
          <p:cNvGrpSpPr/>
          <p:nvPr/>
        </p:nvGrpSpPr>
        <p:grpSpPr>
          <a:xfrm>
            <a:off x="6013132" y="3559961"/>
            <a:ext cx="557671" cy="511283"/>
            <a:chOff x="6015419" y="3716859"/>
            <a:chExt cx="557671" cy="511283"/>
          </a:xfrm>
        </p:grpSpPr>
        <p:sp>
          <p:nvSpPr>
            <p:cNvPr id="2796" name="Google Shape;2796;p54"/>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7" name="Google Shape;2797;p54"/>
            <p:cNvGrpSpPr/>
            <p:nvPr/>
          </p:nvGrpSpPr>
          <p:grpSpPr>
            <a:xfrm>
              <a:off x="6036094" y="3716980"/>
              <a:ext cx="529860" cy="510468"/>
              <a:chOff x="6036094" y="3716980"/>
              <a:chExt cx="529860" cy="510468"/>
            </a:xfrm>
          </p:grpSpPr>
          <p:sp>
            <p:nvSpPr>
              <p:cNvPr id="2798" name="Google Shape;2798;p54"/>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4"/>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4"/>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4"/>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4"/>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4"/>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4"/>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4"/>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4"/>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4"/>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08" name="Google Shape;2808;p54"/>
          <p:cNvGrpSpPr/>
          <p:nvPr/>
        </p:nvGrpSpPr>
        <p:grpSpPr>
          <a:xfrm>
            <a:off x="6642017" y="2916730"/>
            <a:ext cx="576302" cy="511871"/>
            <a:chOff x="6644304" y="3073628"/>
            <a:chExt cx="576302" cy="511871"/>
          </a:xfrm>
        </p:grpSpPr>
        <p:sp>
          <p:nvSpPr>
            <p:cNvPr id="2809" name="Google Shape;2809;p5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0" name="Google Shape;2810;p54"/>
            <p:cNvGrpSpPr/>
            <p:nvPr/>
          </p:nvGrpSpPr>
          <p:grpSpPr>
            <a:xfrm>
              <a:off x="6712169" y="3085440"/>
              <a:ext cx="481622" cy="494913"/>
              <a:chOff x="6712169" y="3085440"/>
              <a:chExt cx="481622" cy="494913"/>
            </a:xfrm>
          </p:grpSpPr>
          <p:sp>
            <p:nvSpPr>
              <p:cNvPr id="2811" name="Google Shape;2811;p54"/>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4"/>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4"/>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4"/>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4"/>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6" name="Google Shape;2816;p54"/>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4"/>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4"/>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9" name="Google Shape;2819;p54"/>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0" name="Google Shape;2820;p54"/>
          <p:cNvGrpSpPr/>
          <p:nvPr/>
        </p:nvGrpSpPr>
        <p:grpSpPr>
          <a:xfrm>
            <a:off x="6649868" y="3559725"/>
            <a:ext cx="560631" cy="511352"/>
            <a:chOff x="6652154" y="3716623"/>
            <a:chExt cx="560631" cy="511352"/>
          </a:xfrm>
        </p:grpSpPr>
        <p:sp>
          <p:nvSpPr>
            <p:cNvPr id="2821" name="Google Shape;2821;p54"/>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2" name="Google Shape;2822;p54"/>
            <p:cNvGrpSpPr/>
            <p:nvPr/>
          </p:nvGrpSpPr>
          <p:grpSpPr>
            <a:xfrm>
              <a:off x="6669657" y="3716715"/>
              <a:ext cx="466779" cy="464290"/>
              <a:chOff x="6669657" y="3716715"/>
              <a:chExt cx="466779" cy="464290"/>
            </a:xfrm>
          </p:grpSpPr>
          <p:sp>
            <p:nvSpPr>
              <p:cNvPr id="2823" name="Google Shape;2823;p54"/>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4"/>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4"/>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4"/>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4"/>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4"/>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4"/>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4"/>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4"/>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4"/>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4"/>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4"/>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4"/>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36" name="Google Shape;2836;p54"/>
          <p:cNvGrpSpPr/>
          <p:nvPr/>
        </p:nvGrpSpPr>
        <p:grpSpPr>
          <a:xfrm>
            <a:off x="7843959" y="3841134"/>
            <a:ext cx="187557" cy="187557"/>
            <a:chOff x="8565775" y="671075"/>
            <a:chExt cx="441000" cy="441000"/>
          </a:xfrm>
        </p:grpSpPr>
        <p:sp>
          <p:nvSpPr>
            <p:cNvPr id="2837" name="Google Shape;2837;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4"/>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9" name="Google Shape;2839;p54"/>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4"/>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1" name="Google Shape;2841;p54"/>
          <p:cNvGrpSpPr/>
          <p:nvPr/>
        </p:nvGrpSpPr>
        <p:grpSpPr>
          <a:xfrm>
            <a:off x="5997814" y="2919352"/>
            <a:ext cx="587871" cy="512373"/>
            <a:chOff x="6000100" y="3076250"/>
            <a:chExt cx="587871" cy="512373"/>
          </a:xfrm>
        </p:grpSpPr>
        <p:sp>
          <p:nvSpPr>
            <p:cNvPr id="2842" name="Google Shape;2842;p54"/>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3" name="Google Shape;2843;p54"/>
            <p:cNvGrpSpPr/>
            <p:nvPr/>
          </p:nvGrpSpPr>
          <p:grpSpPr>
            <a:xfrm>
              <a:off x="6031360" y="3076713"/>
              <a:ext cx="539107" cy="480965"/>
              <a:chOff x="6031360" y="3076713"/>
              <a:chExt cx="539107" cy="480965"/>
            </a:xfrm>
          </p:grpSpPr>
          <p:sp>
            <p:nvSpPr>
              <p:cNvPr id="2844" name="Google Shape;2844;p54"/>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4"/>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4"/>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4"/>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4"/>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4"/>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4"/>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51" name="Google Shape;2851;p54"/>
          <p:cNvGrpSpPr/>
          <p:nvPr/>
        </p:nvGrpSpPr>
        <p:grpSpPr>
          <a:xfrm>
            <a:off x="3369305" y="938716"/>
            <a:ext cx="2310381" cy="1488888"/>
            <a:chOff x="229225" y="549050"/>
            <a:chExt cx="7161750" cy="4615275"/>
          </a:xfrm>
        </p:grpSpPr>
        <p:sp>
          <p:nvSpPr>
            <p:cNvPr id="2852" name="Google Shape;2852;p54"/>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4"/>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4"/>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4"/>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4"/>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4"/>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4"/>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4"/>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4"/>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4"/>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4"/>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4"/>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4"/>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4"/>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4"/>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4"/>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4"/>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4"/>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4"/>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4"/>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4"/>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4"/>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4"/>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4"/>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4"/>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4"/>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4"/>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4"/>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4"/>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4"/>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4"/>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4"/>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4"/>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4"/>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4"/>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4"/>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4"/>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4"/>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4"/>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4"/>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4"/>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4"/>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4"/>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4"/>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4"/>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4"/>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4"/>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4"/>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4"/>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4"/>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4"/>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4"/>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4"/>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4"/>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4"/>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4"/>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4"/>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4"/>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4"/>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4"/>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4"/>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4"/>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4"/>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4"/>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4"/>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4"/>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4"/>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4"/>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4"/>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4"/>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4"/>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4"/>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4"/>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4"/>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4"/>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4"/>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4"/>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4"/>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4"/>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4"/>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4"/>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4"/>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4"/>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4"/>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4"/>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4"/>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4"/>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4"/>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4"/>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4"/>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4"/>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4"/>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4"/>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4"/>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4"/>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4"/>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4"/>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4"/>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4"/>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4"/>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4"/>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4"/>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4"/>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4"/>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4"/>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4"/>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4"/>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4"/>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4"/>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4"/>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4"/>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4"/>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4"/>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4"/>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4"/>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4"/>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4"/>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9" name="Google Shape;2969;p54"/>
          <p:cNvGrpSpPr/>
          <p:nvPr/>
        </p:nvGrpSpPr>
        <p:grpSpPr>
          <a:xfrm>
            <a:off x="3514723" y="2830563"/>
            <a:ext cx="2310282" cy="1374222"/>
            <a:chOff x="238125" y="732525"/>
            <a:chExt cx="7130500" cy="4241425"/>
          </a:xfrm>
        </p:grpSpPr>
        <p:sp>
          <p:nvSpPr>
            <p:cNvPr id="2970" name="Google Shape;2970;p54"/>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4"/>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4"/>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4"/>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4"/>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4"/>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4"/>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4"/>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4"/>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4"/>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4"/>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4"/>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4"/>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4"/>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4"/>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4"/>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4"/>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4"/>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4"/>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4"/>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4"/>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4"/>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4"/>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4"/>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4"/>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4"/>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4"/>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4"/>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4"/>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4"/>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4"/>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4"/>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4"/>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4"/>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4"/>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4"/>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4"/>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4"/>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4"/>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4"/>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4"/>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4"/>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4"/>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4"/>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4"/>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4"/>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4"/>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4"/>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4"/>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4"/>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4"/>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4"/>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4"/>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4"/>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4"/>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4"/>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4"/>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4"/>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4"/>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4"/>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4"/>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4"/>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4"/>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4"/>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4"/>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4"/>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4"/>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4"/>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4"/>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4"/>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4"/>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4"/>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4"/>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4"/>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4"/>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4"/>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4"/>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4"/>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4"/>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4"/>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4"/>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4"/>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4"/>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4"/>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4"/>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4"/>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4"/>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4"/>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4"/>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4"/>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4"/>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4"/>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4"/>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4"/>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4"/>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4"/>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4"/>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4"/>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4"/>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4"/>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4"/>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4"/>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4"/>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4"/>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4"/>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4"/>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4"/>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4"/>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4"/>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4"/>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4"/>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4"/>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4"/>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4"/>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7" name="Shape 3087"/>
        <p:cNvGrpSpPr/>
        <p:nvPr/>
      </p:nvGrpSpPr>
      <p:grpSpPr>
        <a:xfrm>
          <a:off x="0" y="0"/>
          <a:ext cx="0" cy="0"/>
          <a:chOff x="0" y="0"/>
          <a:chExt cx="0" cy="0"/>
        </a:xfrm>
      </p:grpSpPr>
      <p:grpSp>
        <p:nvGrpSpPr>
          <p:cNvPr id="3088" name="Google Shape;3088;p55"/>
          <p:cNvGrpSpPr/>
          <p:nvPr/>
        </p:nvGrpSpPr>
        <p:grpSpPr>
          <a:xfrm>
            <a:off x="725414" y="969763"/>
            <a:ext cx="2507799" cy="206239"/>
            <a:chOff x="106648" y="895722"/>
            <a:chExt cx="4481413" cy="374300"/>
          </a:xfrm>
        </p:grpSpPr>
        <p:grpSp>
          <p:nvGrpSpPr>
            <p:cNvPr id="3089" name="Google Shape;3089;p55"/>
            <p:cNvGrpSpPr/>
            <p:nvPr/>
          </p:nvGrpSpPr>
          <p:grpSpPr>
            <a:xfrm>
              <a:off x="2233276" y="895722"/>
              <a:ext cx="1082667" cy="223591"/>
              <a:chOff x="4808316" y="2800065"/>
              <a:chExt cx="1999386" cy="412910"/>
            </a:xfrm>
          </p:grpSpPr>
          <p:sp>
            <p:nvSpPr>
              <p:cNvPr id="3090" name="Google Shape;3090;p55"/>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1" name="Google Shape;3091;p55"/>
              <p:cNvGrpSpPr/>
              <p:nvPr/>
            </p:nvGrpSpPr>
            <p:grpSpPr>
              <a:xfrm>
                <a:off x="4808316" y="2800065"/>
                <a:ext cx="92400" cy="411825"/>
                <a:chOff x="845575" y="2563700"/>
                <a:chExt cx="92400" cy="411825"/>
              </a:xfrm>
            </p:grpSpPr>
            <p:cxnSp>
              <p:nvCxnSpPr>
                <p:cNvPr id="3092" name="Google Shape;3092;p5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093" name="Google Shape;3093;p5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94" name="Google Shape;3094;p55"/>
            <p:cNvGrpSpPr/>
            <p:nvPr/>
          </p:nvGrpSpPr>
          <p:grpSpPr>
            <a:xfrm>
              <a:off x="106648" y="895722"/>
              <a:ext cx="1088401" cy="223591"/>
              <a:chOff x="881025" y="2800065"/>
              <a:chExt cx="2009975" cy="412910"/>
            </a:xfrm>
          </p:grpSpPr>
          <p:sp>
            <p:nvSpPr>
              <p:cNvPr id="3095" name="Google Shape;3095;p55"/>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6" name="Google Shape;3096;p55"/>
              <p:cNvGrpSpPr/>
              <p:nvPr/>
            </p:nvGrpSpPr>
            <p:grpSpPr>
              <a:xfrm>
                <a:off x="881025" y="2800065"/>
                <a:ext cx="92400" cy="411825"/>
                <a:chOff x="845575" y="2563700"/>
                <a:chExt cx="92400" cy="411825"/>
              </a:xfrm>
            </p:grpSpPr>
            <p:cxnSp>
              <p:nvCxnSpPr>
                <p:cNvPr id="3097" name="Google Shape;3097;p5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098" name="Google Shape;3098;p5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99" name="Google Shape;3099;p55"/>
            <p:cNvGrpSpPr/>
            <p:nvPr/>
          </p:nvGrpSpPr>
          <p:grpSpPr>
            <a:xfrm>
              <a:off x="1172346" y="1047018"/>
              <a:ext cx="1083151" cy="223003"/>
              <a:chOff x="2849073" y="3079467"/>
              <a:chExt cx="2000279" cy="411825"/>
            </a:xfrm>
          </p:grpSpPr>
          <p:sp>
            <p:nvSpPr>
              <p:cNvPr id="3100" name="Google Shape;3100;p55"/>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1" name="Google Shape;3101;p55"/>
              <p:cNvGrpSpPr/>
              <p:nvPr/>
            </p:nvGrpSpPr>
            <p:grpSpPr>
              <a:xfrm rot="10800000">
                <a:off x="2849073" y="3079467"/>
                <a:ext cx="92400" cy="411825"/>
                <a:chOff x="2070100" y="2563700"/>
                <a:chExt cx="92400" cy="411825"/>
              </a:xfrm>
            </p:grpSpPr>
            <p:cxnSp>
              <p:nvCxnSpPr>
                <p:cNvPr id="3102" name="Google Shape;3102;p5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103" name="Google Shape;3103;p5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04" name="Google Shape;3104;p55"/>
            <p:cNvGrpSpPr/>
            <p:nvPr/>
          </p:nvGrpSpPr>
          <p:grpSpPr>
            <a:xfrm>
              <a:off x="3290132" y="1047018"/>
              <a:ext cx="1297929" cy="223003"/>
              <a:chOff x="6760035" y="3079467"/>
              <a:chExt cx="2396914" cy="411825"/>
            </a:xfrm>
          </p:grpSpPr>
          <p:sp>
            <p:nvSpPr>
              <p:cNvPr id="3105" name="Google Shape;3105;p55"/>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6" name="Google Shape;3106;p55"/>
              <p:cNvGrpSpPr/>
              <p:nvPr/>
            </p:nvGrpSpPr>
            <p:grpSpPr>
              <a:xfrm rot="10800000">
                <a:off x="6760035" y="3079467"/>
                <a:ext cx="92400" cy="411825"/>
                <a:chOff x="2070100" y="2563700"/>
                <a:chExt cx="92400" cy="411825"/>
              </a:xfrm>
            </p:grpSpPr>
            <p:cxnSp>
              <p:nvCxnSpPr>
                <p:cNvPr id="3107" name="Google Shape;3107;p5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108" name="Google Shape;3108;p5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109" name="Google Shape;3109;p55"/>
          <p:cNvGrpSpPr/>
          <p:nvPr/>
        </p:nvGrpSpPr>
        <p:grpSpPr>
          <a:xfrm>
            <a:off x="2143176" y="3369134"/>
            <a:ext cx="1086701" cy="799429"/>
            <a:chOff x="2183288" y="3555572"/>
            <a:chExt cx="1136241" cy="835873"/>
          </a:xfrm>
        </p:grpSpPr>
        <p:sp>
          <p:nvSpPr>
            <p:cNvPr id="3110" name="Google Shape;3110;p55"/>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1" name="Google Shape;3111;p55"/>
            <p:cNvGrpSpPr/>
            <p:nvPr/>
          </p:nvGrpSpPr>
          <p:grpSpPr>
            <a:xfrm>
              <a:off x="2205895" y="3637269"/>
              <a:ext cx="1089848" cy="724993"/>
              <a:chOff x="2205895" y="3637269"/>
              <a:chExt cx="1089848" cy="724993"/>
            </a:xfrm>
          </p:grpSpPr>
          <p:sp>
            <p:nvSpPr>
              <p:cNvPr id="3112" name="Google Shape;3112;p55"/>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5"/>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5"/>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5"/>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5"/>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5"/>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8" name="Google Shape;3118;p55"/>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9" name="Google Shape;3119;p55"/>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120" name="Google Shape;3120;p55"/>
            <p:cNvGrpSpPr/>
            <p:nvPr/>
          </p:nvGrpSpPr>
          <p:grpSpPr>
            <a:xfrm>
              <a:off x="3173850" y="3779426"/>
              <a:ext cx="145679" cy="70048"/>
              <a:chOff x="3173850" y="3779426"/>
              <a:chExt cx="145679" cy="70048"/>
            </a:xfrm>
          </p:grpSpPr>
          <p:cxnSp>
            <p:nvCxnSpPr>
              <p:cNvPr id="3121" name="Google Shape;3121;p55"/>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122" name="Google Shape;3122;p55"/>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3" name="Google Shape;3123;p55"/>
            <p:cNvGrpSpPr/>
            <p:nvPr/>
          </p:nvGrpSpPr>
          <p:grpSpPr>
            <a:xfrm>
              <a:off x="2183288" y="4139483"/>
              <a:ext cx="145133" cy="70048"/>
              <a:chOff x="2183288" y="4139483"/>
              <a:chExt cx="145133" cy="70048"/>
            </a:xfrm>
          </p:grpSpPr>
          <p:cxnSp>
            <p:nvCxnSpPr>
              <p:cNvPr id="3124" name="Google Shape;3124;p55"/>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125" name="Google Shape;3125;p55"/>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6" name="Google Shape;3126;p55"/>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27" name="Google Shape;3127;p55"/>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128" name="Google Shape;3128;p55"/>
            <p:cNvGrpSpPr/>
            <p:nvPr/>
          </p:nvGrpSpPr>
          <p:grpSpPr>
            <a:xfrm>
              <a:off x="2943836" y="4268886"/>
              <a:ext cx="60717" cy="122559"/>
              <a:chOff x="2943836" y="4268886"/>
              <a:chExt cx="60717" cy="122559"/>
            </a:xfrm>
          </p:grpSpPr>
          <p:sp>
            <p:nvSpPr>
              <p:cNvPr id="3129" name="Google Shape;3129;p55"/>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30" name="Google Shape;3130;p55"/>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131" name="Google Shape;3131;p55"/>
          <p:cNvGrpSpPr/>
          <p:nvPr/>
        </p:nvGrpSpPr>
        <p:grpSpPr>
          <a:xfrm>
            <a:off x="3406121" y="1290134"/>
            <a:ext cx="1675870" cy="758251"/>
            <a:chOff x="3530532" y="1496185"/>
            <a:chExt cx="1562000" cy="706730"/>
          </a:xfrm>
        </p:grpSpPr>
        <p:cxnSp>
          <p:nvCxnSpPr>
            <p:cNvPr id="3132" name="Google Shape;3132;p55"/>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133" name="Google Shape;3133;p55"/>
            <p:cNvGrpSpPr/>
            <p:nvPr/>
          </p:nvGrpSpPr>
          <p:grpSpPr>
            <a:xfrm>
              <a:off x="3530532" y="1496185"/>
              <a:ext cx="323430" cy="463587"/>
              <a:chOff x="3530532" y="1496185"/>
              <a:chExt cx="323430" cy="463587"/>
            </a:xfrm>
          </p:grpSpPr>
          <p:grpSp>
            <p:nvGrpSpPr>
              <p:cNvPr id="3134" name="Google Shape;3134;p55"/>
              <p:cNvGrpSpPr/>
              <p:nvPr/>
            </p:nvGrpSpPr>
            <p:grpSpPr>
              <a:xfrm>
                <a:off x="3567462" y="1496185"/>
                <a:ext cx="286500" cy="361376"/>
                <a:chOff x="3567462" y="1496185"/>
                <a:chExt cx="286500" cy="361376"/>
              </a:xfrm>
            </p:grpSpPr>
            <p:cxnSp>
              <p:nvCxnSpPr>
                <p:cNvPr id="3135" name="Google Shape;3135;p55"/>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136" name="Google Shape;3136;p55"/>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7" name="Google Shape;3137;p55"/>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8" name="Google Shape;3138;p55"/>
            <p:cNvGrpSpPr/>
            <p:nvPr/>
          </p:nvGrpSpPr>
          <p:grpSpPr>
            <a:xfrm>
              <a:off x="3891569" y="1779209"/>
              <a:ext cx="323945" cy="423706"/>
              <a:chOff x="3891569" y="1779209"/>
              <a:chExt cx="323945" cy="423706"/>
            </a:xfrm>
          </p:grpSpPr>
          <p:grpSp>
            <p:nvGrpSpPr>
              <p:cNvPr id="3139" name="Google Shape;3139;p55"/>
              <p:cNvGrpSpPr/>
              <p:nvPr/>
            </p:nvGrpSpPr>
            <p:grpSpPr>
              <a:xfrm>
                <a:off x="3929014" y="1881638"/>
                <a:ext cx="286500" cy="321278"/>
                <a:chOff x="3929014" y="1881638"/>
                <a:chExt cx="286500" cy="321278"/>
              </a:xfrm>
            </p:grpSpPr>
            <p:cxnSp>
              <p:nvCxnSpPr>
                <p:cNvPr id="3140" name="Google Shape;3140;p55"/>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141" name="Google Shape;3141;p55"/>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2" name="Google Shape;3142;p55"/>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3" name="Google Shape;3143;p55"/>
            <p:cNvGrpSpPr/>
            <p:nvPr/>
          </p:nvGrpSpPr>
          <p:grpSpPr>
            <a:xfrm>
              <a:off x="4252606" y="1496185"/>
              <a:ext cx="324721" cy="463587"/>
              <a:chOff x="4252606" y="1496185"/>
              <a:chExt cx="324721" cy="463587"/>
            </a:xfrm>
          </p:grpSpPr>
          <p:grpSp>
            <p:nvGrpSpPr>
              <p:cNvPr id="3144" name="Google Shape;3144;p55"/>
              <p:cNvGrpSpPr/>
              <p:nvPr/>
            </p:nvGrpSpPr>
            <p:grpSpPr>
              <a:xfrm>
                <a:off x="4290828" y="1496185"/>
                <a:ext cx="286500" cy="361376"/>
                <a:chOff x="4290828" y="1496185"/>
                <a:chExt cx="286500" cy="361376"/>
              </a:xfrm>
            </p:grpSpPr>
            <p:cxnSp>
              <p:nvCxnSpPr>
                <p:cNvPr id="3145" name="Google Shape;3145;p55"/>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146" name="Google Shape;3146;p55"/>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7" name="Google Shape;3147;p55"/>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8" name="Google Shape;3148;p55"/>
            <p:cNvGrpSpPr/>
            <p:nvPr/>
          </p:nvGrpSpPr>
          <p:grpSpPr>
            <a:xfrm>
              <a:off x="4613643" y="1763716"/>
              <a:ext cx="325308" cy="439200"/>
              <a:chOff x="4613643" y="1763716"/>
              <a:chExt cx="325308" cy="439200"/>
            </a:xfrm>
          </p:grpSpPr>
          <p:grpSp>
            <p:nvGrpSpPr>
              <p:cNvPr id="3149" name="Google Shape;3149;p55"/>
              <p:cNvGrpSpPr/>
              <p:nvPr/>
            </p:nvGrpSpPr>
            <p:grpSpPr>
              <a:xfrm>
                <a:off x="4652451" y="1879538"/>
                <a:ext cx="286500" cy="323378"/>
                <a:chOff x="4652451" y="1879538"/>
                <a:chExt cx="286500" cy="323378"/>
              </a:xfrm>
            </p:grpSpPr>
            <p:cxnSp>
              <p:nvCxnSpPr>
                <p:cNvPr id="3150" name="Google Shape;3150;p55"/>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151" name="Google Shape;3151;p55"/>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2" name="Google Shape;3152;p55"/>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53" name="Google Shape;3153;p55"/>
          <p:cNvGrpSpPr/>
          <p:nvPr/>
        </p:nvGrpSpPr>
        <p:grpSpPr>
          <a:xfrm>
            <a:off x="3417981" y="2143759"/>
            <a:ext cx="1652173" cy="391517"/>
            <a:chOff x="3512551" y="2358270"/>
            <a:chExt cx="1597383" cy="378533"/>
          </a:xfrm>
        </p:grpSpPr>
        <p:cxnSp>
          <p:nvCxnSpPr>
            <p:cNvPr id="3154" name="Google Shape;3154;p55"/>
            <p:cNvCxnSpPr>
              <a:stCxn id="3155" idx="6"/>
              <a:endCxn id="315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157" name="Google Shape;3157;p55"/>
            <p:cNvGrpSpPr/>
            <p:nvPr/>
          </p:nvGrpSpPr>
          <p:grpSpPr>
            <a:xfrm>
              <a:off x="3512551" y="2358270"/>
              <a:ext cx="225647" cy="307714"/>
              <a:chOff x="2182679" y="2004714"/>
              <a:chExt cx="792300" cy="1080458"/>
            </a:xfrm>
          </p:grpSpPr>
          <p:cxnSp>
            <p:nvCxnSpPr>
              <p:cNvPr id="3158" name="Google Shape;3158;p55"/>
              <p:cNvCxnSpPr>
                <a:stCxn id="315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155" name="Google Shape;3155;p55"/>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5"/>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0" name="Google Shape;3160;p55"/>
            <p:cNvGrpSpPr/>
            <p:nvPr/>
          </p:nvGrpSpPr>
          <p:grpSpPr>
            <a:xfrm>
              <a:off x="3969644" y="2440153"/>
              <a:ext cx="225853" cy="296651"/>
              <a:chOff x="3775710" y="1729289"/>
              <a:chExt cx="136500" cy="179289"/>
            </a:xfrm>
          </p:grpSpPr>
          <p:cxnSp>
            <p:nvCxnSpPr>
              <p:cNvPr id="3161" name="Google Shape;3161;p55"/>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162" name="Google Shape;3162;p55"/>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5"/>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4" name="Google Shape;3164;p55"/>
            <p:cNvGrpSpPr/>
            <p:nvPr/>
          </p:nvGrpSpPr>
          <p:grpSpPr>
            <a:xfrm>
              <a:off x="4427051" y="2358270"/>
              <a:ext cx="225647" cy="307714"/>
              <a:chOff x="5393704" y="2004714"/>
              <a:chExt cx="792300" cy="1080458"/>
            </a:xfrm>
          </p:grpSpPr>
          <p:cxnSp>
            <p:nvCxnSpPr>
              <p:cNvPr id="3165" name="Google Shape;3165;p55"/>
              <p:cNvCxnSpPr>
                <a:stCxn id="316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167" name="Google Shape;3167;p55"/>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5"/>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8" name="Google Shape;3168;p55"/>
            <p:cNvGrpSpPr/>
            <p:nvPr/>
          </p:nvGrpSpPr>
          <p:grpSpPr>
            <a:xfrm>
              <a:off x="4884287" y="2440252"/>
              <a:ext cx="225647" cy="296532"/>
              <a:chOff x="6999166" y="2292572"/>
              <a:chExt cx="792300" cy="1041192"/>
            </a:xfrm>
          </p:grpSpPr>
          <p:cxnSp>
            <p:nvCxnSpPr>
              <p:cNvPr id="3169" name="Google Shape;3169;p55"/>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156" name="Google Shape;3156;p55"/>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5"/>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71" name="Google Shape;3171;p55"/>
          <p:cNvGrpSpPr/>
          <p:nvPr/>
        </p:nvGrpSpPr>
        <p:grpSpPr>
          <a:xfrm>
            <a:off x="6838789" y="979959"/>
            <a:ext cx="1581844" cy="732818"/>
            <a:chOff x="634175" y="2986275"/>
            <a:chExt cx="3147949" cy="1458344"/>
          </a:xfrm>
        </p:grpSpPr>
        <p:cxnSp>
          <p:nvCxnSpPr>
            <p:cNvPr id="3172" name="Google Shape;3172;p55"/>
            <p:cNvCxnSpPr>
              <a:stCxn id="3173" idx="4"/>
              <a:endCxn id="317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175" name="Google Shape;3175;p55"/>
            <p:cNvCxnSpPr>
              <a:stCxn id="3174" idx="0"/>
              <a:endCxn id="317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177" name="Google Shape;3177;p55"/>
            <p:cNvCxnSpPr>
              <a:stCxn id="3176" idx="4"/>
              <a:endCxn id="317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179" name="Google Shape;3179;p55"/>
            <p:cNvCxnSpPr>
              <a:stCxn id="3178" idx="0"/>
              <a:endCxn id="318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180" name="Google Shape;3180;p55"/>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176" name="Google Shape;3176;p55"/>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173" name="Google Shape;3173;p55"/>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178" name="Google Shape;3178;p55"/>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174" name="Google Shape;3174;p55"/>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181" name="Google Shape;3181;p55"/>
          <p:cNvGrpSpPr/>
          <p:nvPr/>
        </p:nvGrpSpPr>
        <p:grpSpPr>
          <a:xfrm>
            <a:off x="3406504" y="2674269"/>
            <a:ext cx="1675128" cy="313674"/>
            <a:chOff x="998425" y="1182125"/>
            <a:chExt cx="1065400" cy="199500"/>
          </a:xfrm>
        </p:grpSpPr>
        <p:sp>
          <p:nvSpPr>
            <p:cNvPr id="3182" name="Google Shape;3182;p5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7" name="Google Shape;3187;p55"/>
          <p:cNvGrpSpPr/>
          <p:nvPr/>
        </p:nvGrpSpPr>
        <p:grpSpPr>
          <a:xfrm>
            <a:off x="3406503" y="3630235"/>
            <a:ext cx="1675129" cy="525345"/>
            <a:chOff x="5194708" y="3484366"/>
            <a:chExt cx="3148148" cy="987304"/>
          </a:xfrm>
        </p:grpSpPr>
        <p:grpSp>
          <p:nvGrpSpPr>
            <p:cNvPr id="3188" name="Google Shape;3188;p55"/>
            <p:cNvGrpSpPr/>
            <p:nvPr/>
          </p:nvGrpSpPr>
          <p:grpSpPr>
            <a:xfrm>
              <a:off x="7531521" y="3484366"/>
              <a:ext cx="811335" cy="987304"/>
              <a:chOff x="3379425" y="1617275"/>
              <a:chExt cx="1090650" cy="1327200"/>
            </a:xfrm>
          </p:grpSpPr>
          <p:sp>
            <p:nvSpPr>
              <p:cNvPr id="3189" name="Google Shape;3189;p5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2" name="Google Shape;3192;p55"/>
            <p:cNvGrpSpPr/>
            <p:nvPr/>
          </p:nvGrpSpPr>
          <p:grpSpPr>
            <a:xfrm>
              <a:off x="6752546" y="3484366"/>
              <a:ext cx="811428" cy="987304"/>
              <a:chOff x="2332275" y="1617275"/>
              <a:chExt cx="1090775" cy="1327200"/>
            </a:xfrm>
          </p:grpSpPr>
          <p:sp>
            <p:nvSpPr>
              <p:cNvPr id="3193" name="Google Shape;3193;p5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6" name="Google Shape;3196;p55"/>
            <p:cNvGrpSpPr/>
            <p:nvPr/>
          </p:nvGrpSpPr>
          <p:grpSpPr>
            <a:xfrm>
              <a:off x="5973664" y="3484366"/>
              <a:ext cx="811335" cy="987304"/>
              <a:chOff x="1285250" y="1617275"/>
              <a:chExt cx="1090650" cy="1327200"/>
            </a:xfrm>
          </p:grpSpPr>
          <p:sp>
            <p:nvSpPr>
              <p:cNvPr id="3197" name="Google Shape;3197;p5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0" name="Google Shape;3200;p55"/>
            <p:cNvGrpSpPr/>
            <p:nvPr/>
          </p:nvGrpSpPr>
          <p:grpSpPr>
            <a:xfrm>
              <a:off x="5194708" y="3484366"/>
              <a:ext cx="811409" cy="987304"/>
              <a:chOff x="238125" y="1617275"/>
              <a:chExt cx="1090750" cy="1327200"/>
            </a:xfrm>
          </p:grpSpPr>
          <p:sp>
            <p:nvSpPr>
              <p:cNvPr id="3201" name="Google Shape;3201;p5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4" name="Google Shape;3204;p55"/>
          <p:cNvGrpSpPr/>
          <p:nvPr/>
        </p:nvGrpSpPr>
        <p:grpSpPr>
          <a:xfrm>
            <a:off x="6840188" y="2276124"/>
            <a:ext cx="1579046" cy="522230"/>
            <a:chOff x="6853641" y="2534077"/>
            <a:chExt cx="1515545" cy="501229"/>
          </a:xfrm>
        </p:grpSpPr>
        <p:grpSp>
          <p:nvGrpSpPr>
            <p:cNvPr id="3205" name="Google Shape;3205;p55"/>
            <p:cNvGrpSpPr/>
            <p:nvPr/>
          </p:nvGrpSpPr>
          <p:grpSpPr>
            <a:xfrm>
              <a:off x="6853641" y="2618923"/>
              <a:ext cx="1515545" cy="324556"/>
              <a:chOff x="6853641" y="2618923"/>
              <a:chExt cx="1515545" cy="324556"/>
            </a:xfrm>
          </p:grpSpPr>
          <p:sp>
            <p:nvSpPr>
              <p:cNvPr id="3206" name="Google Shape;3206;p55"/>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5"/>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5"/>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5"/>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5"/>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1" name="Google Shape;3211;p55"/>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5"/>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5"/>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5"/>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5"/>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6" name="Google Shape;3216;p55"/>
          <p:cNvGrpSpPr/>
          <p:nvPr/>
        </p:nvGrpSpPr>
        <p:grpSpPr>
          <a:xfrm>
            <a:off x="3435080" y="3151165"/>
            <a:ext cx="1617976" cy="346616"/>
            <a:chOff x="1808063" y="4294338"/>
            <a:chExt cx="3370782" cy="721817"/>
          </a:xfrm>
        </p:grpSpPr>
        <p:sp>
          <p:nvSpPr>
            <p:cNvPr id="3217" name="Google Shape;3217;p5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7" name="Google Shape;3227;p55"/>
          <p:cNvGrpSpPr/>
          <p:nvPr/>
        </p:nvGrpSpPr>
        <p:grpSpPr>
          <a:xfrm>
            <a:off x="5261076" y="3817915"/>
            <a:ext cx="1417067" cy="350605"/>
            <a:chOff x="4234950" y="2101012"/>
            <a:chExt cx="4219974" cy="1044090"/>
          </a:xfrm>
        </p:grpSpPr>
        <p:sp>
          <p:nvSpPr>
            <p:cNvPr id="3228" name="Google Shape;3228;p55"/>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5"/>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5"/>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5"/>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5"/>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5"/>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5"/>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5"/>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5"/>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5"/>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5"/>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5"/>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5"/>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5"/>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5"/>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5"/>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4" name="Google Shape;3244;p55"/>
          <p:cNvGrpSpPr/>
          <p:nvPr/>
        </p:nvGrpSpPr>
        <p:grpSpPr>
          <a:xfrm>
            <a:off x="6836548" y="1808672"/>
            <a:ext cx="1586327" cy="371557"/>
            <a:chOff x="1247650" y="2075423"/>
            <a:chExt cx="6648477" cy="1557238"/>
          </a:xfrm>
        </p:grpSpPr>
        <p:sp>
          <p:nvSpPr>
            <p:cNvPr id="3245" name="Google Shape;3245;p5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1" name="Google Shape;3251;p55"/>
          <p:cNvGrpSpPr/>
          <p:nvPr/>
        </p:nvGrpSpPr>
        <p:grpSpPr>
          <a:xfrm>
            <a:off x="5267818" y="961862"/>
            <a:ext cx="1415601" cy="1648533"/>
            <a:chOff x="1839112" y="2209163"/>
            <a:chExt cx="1918159" cy="2233784"/>
          </a:xfrm>
        </p:grpSpPr>
        <p:sp>
          <p:nvSpPr>
            <p:cNvPr id="3252" name="Google Shape;3252;p55"/>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5"/>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5"/>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5" name="Google Shape;3255;p55"/>
            <p:cNvCxnSpPr>
              <a:stCxn id="3252" idx="6"/>
              <a:endCxn id="325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256" name="Google Shape;3256;p55"/>
            <p:cNvCxnSpPr>
              <a:stCxn id="3253" idx="4"/>
              <a:endCxn id="325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258" name="Google Shape;3258;p55"/>
            <p:cNvCxnSpPr>
              <a:stCxn id="3257" idx="6"/>
              <a:endCxn id="325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259" name="Google Shape;3259;p55"/>
            <p:cNvCxnSpPr>
              <a:stCxn id="3254" idx="4"/>
              <a:endCxn id="326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257" name="Google Shape;3257;p55"/>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5"/>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5"/>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62" name="Google Shape;3262;p55"/>
            <p:cNvCxnSpPr>
              <a:endCxn id="326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263" name="Google Shape;3263;p55"/>
          <p:cNvGrpSpPr/>
          <p:nvPr/>
        </p:nvGrpSpPr>
        <p:grpSpPr>
          <a:xfrm>
            <a:off x="3425084" y="979946"/>
            <a:ext cx="1637968" cy="154942"/>
            <a:chOff x="238125" y="2506075"/>
            <a:chExt cx="7115411" cy="673075"/>
          </a:xfrm>
        </p:grpSpPr>
        <p:sp>
          <p:nvSpPr>
            <p:cNvPr id="3264" name="Google Shape;3264;p5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9" name="Google Shape;3269;p55"/>
          <p:cNvGrpSpPr/>
          <p:nvPr/>
        </p:nvGrpSpPr>
        <p:grpSpPr>
          <a:xfrm>
            <a:off x="1965820" y="1294664"/>
            <a:ext cx="1262932" cy="785408"/>
            <a:chOff x="548861" y="389676"/>
            <a:chExt cx="3843371" cy="2390163"/>
          </a:xfrm>
        </p:grpSpPr>
        <p:cxnSp>
          <p:nvCxnSpPr>
            <p:cNvPr id="3270" name="Google Shape;3270;p55"/>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271" name="Google Shape;3271;p55"/>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272" name="Google Shape;3272;p55"/>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273" name="Google Shape;3273;p55"/>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274" name="Google Shape;3274;p55"/>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275" name="Google Shape;3275;p55"/>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76" name="Google Shape;3276;p55"/>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277" name="Google Shape;3277;p55"/>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5"/>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5"/>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5"/>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5"/>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5"/>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3" name="Google Shape;3283;p55"/>
          <p:cNvGrpSpPr/>
          <p:nvPr/>
        </p:nvGrpSpPr>
        <p:grpSpPr>
          <a:xfrm>
            <a:off x="753952" y="2401541"/>
            <a:ext cx="1412054" cy="633562"/>
            <a:chOff x="1187400" y="2529299"/>
            <a:chExt cx="6769193" cy="2241903"/>
          </a:xfrm>
        </p:grpSpPr>
        <p:sp>
          <p:nvSpPr>
            <p:cNvPr id="3284" name="Google Shape;3284;p55"/>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85" name="Google Shape;3285;p55"/>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86" name="Google Shape;3286;p55"/>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87" name="Google Shape;3287;p55"/>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88" name="Google Shape;3288;p55"/>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89" name="Google Shape;3289;p55"/>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90" name="Google Shape;3290;p55"/>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291" name="Google Shape;3291;p55"/>
            <p:cNvCxnSpPr>
              <a:stCxn id="3284" idx="2"/>
              <a:endCxn id="328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292" name="Google Shape;3292;p55"/>
            <p:cNvCxnSpPr>
              <a:stCxn id="3286" idx="0"/>
              <a:endCxn id="328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293" name="Google Shape;3293;p55"/>
            <p:cNvCxnSpPr>
              <a:stCxn id="3286" idx="2"/>
              <a:endCxn id="328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294" name="Google Shape;3294;p55"/>
            <p:cNvCxnSpPr>
              <a:stCxn id="3287" idx="0"/>
              <a:endCxn id="328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295" name="Google Shape;3295;p55"/>
            <p:cNvCxnSpPr>
              <a:stCxn id="3285" idx="2"/>
              <a:endCxn id="329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296" name="Google Shape;3296;p55"/>
            <p:cNvCxnSpPr>
              <a:stCxn id="3289" idx="0"/>
              <a:endCxn id="328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297" name="Google Shape;3297;p55"/>
          <p:cNvGrpSpPr/>
          <p:nvPr/>
        </p:nvGrpSpPr>
        <p:grpSpPr>
          <a:xfrm>
            <a:off x="6840198" y="2894250"/>
            <a:ext cx="1579035" cy="540873"/>
            <a:chOff x="6895650" y="3126697"/>
            <a:chExt cx="1436662" cy="492105"/>
          </a:xfrm>
        </p:grpSpPr>
        <p:sp>
          <p:nvSpPr>
            <p:cNvPr id="3298" name="Google Shape;3298;p55"/>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5"/>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5"/>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5"/>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5"/>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3" name="Google Shape;3303;p55"/>
            <p:cNvGrpSpPr/>
            <p:nvPr/>
          </p:nvGrpSpPr>
          <p:grpSpPr>
            <a:xfrm>
              <a:off x="6995957" y="3335810"/>
              <a:ext cx="1230393" cy="71754"/>
              <a:chOff x="6995957" y="3287964"/>
              <a:chExt cx="1230393" cy="71754"/>
            </a:xfrm>
          </p:grpSpPr>
          <p:sp>
            <p:nvSpPr>
              <p:cNvPr id="3304" name="Google Shape;3304;p55"/>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5"/>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5"/>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5"/>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5"/>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09" name="Google Shape;3309;p55"/>
          <p:cNvGrpSpPr/>
          <p:nvPr/>
        </p:nvGrpSpPr>
        <p:grpSpPr>
          <a:xfrm>
            <a:off x="6838780" y="3531013"/>
            <a:ext cx="1581862" cy="650625"/>
            <a:chOff x="6777990" y="3710194"/>
            <a:chExt cx="1646915" cy="677382"/>
          </a:xfrm>
        </p:grpSpPr>
        <p:grpSp>
          <p:nvGrpSpPr>
            <p:cNvPr id="3310" name="Google Shape;3310;p55"/>
            <p:cNvGrpSpPr/>
            <p:nvPr/>
          </p:nvGrpSpPr>
          <p:grpSpPr>
            <a:xfrm>
              <a:off x="6777990" y="3874492"/>
              <a:ext cx="411129" cy="513083"/>
              <a:chOff x="6777990" y="3874492"/>
              <a:chExt cx="411129" cy="513083"/>
            </a:xfrm>
          </p:grpSpPr>
          <p:cxnSp>
            <p:nvCxnSpPr>
              <p:cNvPr id="3311" name="Google Shape;3311;p55"/>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312" name="Google Shape;3312;p55"/>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3" name="Google Shape;3313;p55"/>
            <p:cNvGrpSpPr/>
            <p:nvPr/>
          </p:nvGrpSpPr>
          <p:grpSpPr>
            <a:xfrm>
              <a:off x="7188425" y="3710194"/>
              <a:ext cx="411123" cy="520535"/>
              <a:chOff x="7188425" y="3710194"/>
              <a:chExt cx="411123" cy="520535"/>
            </a:xfrm>
          </p:grpSpPr>
          <p:cxnSp>
            <p:nvCxnSpPr>
              <p:cNvPr id="3314" name="Google Shape;3314;p55"/>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315" name="Google Shape;3315;p55"/>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6" name="Google Shape;3316;p55"/>
            <p:cNvGrpSpPr/>
            <p:nvPr/>
          </p:nvGrpSpPr>
          <p:grpSpPr>
            <a:xfrm>
              <a:off x="7603341" y="3874492"/>
              <a:ext cx="411474" cy="513083"/>
              <a:chOff x="7603341" y="3874492"/>
              <a:chExt cx="411474" cy="513083"/>
            </a:xfrm>
          </p:grpSpPr>
          <p:cxnSp>
            <p:nvCxnSpPr>
              <p:cNvPr id="3317" name="Google Shape;3317;p55"/>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318" name="Google Shape;3318;p55"/>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9" name="Google Shape;3319;p55"/>
            <p:cNvGrpSpPr/>
            <p:nvPr/>
          </p:nvGrpSpPr>
          <p:grpSpPr>
            <a:xfrm>
              <a:off x="8013776" y="3722847"/>
              <a:ext cx="411129" cy="507881"/>
              <a:chOff x="8013776" y="3722847"/>
              <a:chExt cx="411129" cy="507881"/>
            </a:xfrm>
          </p:grpSpPr>
          <p:cxnSp>
            <p:nvCxnSpPr>
              <p:cNvPr id="3320" name="Google Shape;3320;p55"/>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321" name="Google Shape;3321;p55"/>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2" name="Google Shape;3322;p55"/>
          <p:cNvGrpSpPr/>
          <p:nvPr/>
        </p:nvGrpSpPr>
        <p:grpSpPr>
          <a:xfrm>
            <a:off x="5258295" y="2703853"/>
            <a:ext cx="1421889" cy="1020603"/>
            <a:chOff x="5190863" y="2824811"/>
            <a:chExt cx="1544860" cy="1108869"/>
          </a:xfrm>
        </p:grpSpPr>
        <p:grpSp>
          <p:nvGrpSpPr>
            <p:cNvPr id="3323" name="Google Shape;3323;p55"/>
            <p:cNvGrpSpPr/>
            <p:nvPr/>
          </p:nvGrpSpPr>
          <p:grpSpPr>
            <a:xfrm>
              <a:off x="5938695" y="3176919"/>
              <a:ext cx="685761" cy="404739"/>
              <a:chOff x="5938695" y="3176919"/>
              <a:chExt cx="685761" cy="404739"/>
            </a:xfrm>
          </p:grpSpPr>
          <p:grpSp>
            <p:nvGrpSpPr>
              <p:cNvPr id="3324" name="Google Shape;3324;p55"/>
              <p:cNvGrpSpPr/>
              <p:nvPr/>
            </p:nvGrpSpPr>
            <p:grpSpPr>
              <a:xfrm>
                <a:off x="5938695" y="3176919"/>
                <a:ext cx="685761" cy="404739"/>
                <a:chOff x="5938695" y="3176919"/>
                <a:chExt cx="685761" cy="404739"/>
              </a:xfrm>
            </p:grpSpPr>
            <p:sp>
              <p:nvSpPr>
                <p:cNvPr id="3325" name="Google Shape;3325;p55"/>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5"/>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7" name="Google Shape;3327;p55"/>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8" name="Google Shape;3328;p55"/>
            <p:cNvGrpSpPr/>
            <p:nvPr/>
          </p:nvGrpSpPr>
          <p:grpSpPr>
            <a:xfrm>
              <a:off x="5305233" y="3176835"/>
              <a:ext cx="685971" cy="404655"/>
              <a:chOff x="5305233" y="3176835"/>
              <a:chExt cx="685971" cy="404655"/>
            </a:xfrm>
          </p:grpSpPr>
          <p:grpSp>
            <p:nvGrpSpPr>
              <p:cNvPr id="3329" name="Google Shape;3329;p55"/>
              <p:cNvGrpSpPr/>
              <p:nvPr/>
            </p:nvGrpSpPr>
            <p:grpSpPr>
              <a:xfrm>
                <a:off x="5305233" y="3176835"/>
                <a:ext cx="685971" cy="404655"/>
                <a:chOff x="5305233" y="3176835"/>
                <a:chExt cx="685971" cy="404655"/>
              </a:xfrm>
            </p:grpSpPr>
            <p:sp>
              <p:nvSpPr>
                <p:cNvPr id="3330" name="Google Shape;3330;p55"/>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5"/>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2" name="Google Shape;3332;p55"/>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3" name="Google Shape;3333;p55"/>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4" name="Google Shape;3334;p55"/>
            <p:cNvGrpSpPr/>
            <p:nvPr/>
          </p:nvGrpSpPr>
          <p:grpSpPr>
            <a:xfrm>
              <a:off x="5657361" y="2824811"/>
              <a:ext cx="1078361" cy="404655"/>
              <a:chOff x="5657361" y="2824811"/>
              <a:chExt cx="1078361" cy="404655"/>
            </a:xfrm>
          </p:grpSpPr>
          <p:grpSp>
            <p:nvGrpSpPr>
              <p:cNvPr id="3335" name="Google Shape;3335;p55"/>
              <p:cNvGrpSpPr/>
              <p:nvPr/>
            </p:nvGrpSpPr>
            <p:grpSpPr>
              <a:xfrm>
                <a:off x="5657361" y="2824811"/>
                <a:ext cx="1078361" cy="404655"/>
                <a:chOff x="5657361" y="2824811"/>
                <a:chExt cx="1078361" cy="404655"/>
              </a:xfrm>
            </p:grpSpPr>
            <p:grpSp>
              <p:nvGrpSpPr>
                <p:cNvPr id="3336" name="Google Shape;3336;p55"/>
                <p:cNvGrpSpPr/>
                <p:nvPr/>
              </p:nvGrpSpPr>
              <p:grpSpPr>
                <a:xfrm>
                  <a:off x="5938485" y="2824811"/>
                  <a:ext cx="797237" cy="404655"/>
                  <a:chOff x="5938485" y="2824811"/>
                  <a:chExt cx="797237" cy="404655"/>
                </a:xfrm>
              </p:grpSpPr>
              <p:sp>
                <p:nvSpPr>
                  <p:cNvPr id="3337" name="Google Shape;3337;p55"/>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5"/>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9" name="Google Shape;3339;p55"/>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0" name="Google Shape;3340;p55"/>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1" name="Google Shape;3341;p55"/>
            <p:cNvGrpSpPr/>
            <p:nvPr/>
          </p:nvGrpSpPr>
          <p:grpSpPr>
            <a:xfrm>
              <a:off x="5190863" y="3528942"/>
              <a:ext cx="1078026" cy="404739"/>
              <a:chOff x="5190863" y="3528942"/>
              <a:chExt cx="1078026" cy="404739"/>
            </a:xfrm>
          </p:grpSpPr>
          <p:sp>
            <p:nvSpPr>
              <p:cNvPr id="3342" name="Google Shape;3342;p55"/>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3" name="Google Shape;3343;p55"/>
              <p:cNvGrpSpPr/>
              <p:nvPr/>
            </p:nvGrpSpPr>
            <p:grpSpPr>
              <a:xfrm>
                <a:off x="5190863" y="3528942"/>
                <a:ext cx="1078026" cy="404739"/>
                <a:chOff x="5190863" y="3528942"/>
                <a:chExt cx="1078026" cy="404739"/>
              </a:xfrm>
            </p:grpSpPr>
            <p:sp>
              <p:nvSpPr>
                <p:cNvPr id="3344" name="Google Shape;3344;p55"/>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5"/>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346" name="Google Shape;3346;p55"/>
          <p:cNvGrpSpPr/>
          <p:nvPr/>
        </p:nvGrpSpPr>
        <p:grpSpPr>
          <a:xfrm>
            <a:off x="724302" y="1268321"/>
            <a:ext cx="1086719" cy="879487"/>
            <a:chOff x="803162" y="1474292"/>
            <a:chExt cx="1086719" cy="879487"/>
          </a:xfrm>
        </p:grpSpPr>
        <p:grpSp>
          <p:nvGrpSpPr>
            <p:cNvPr id="3347" name="Google Shape;3347;p55"/>
            <p:cNvGrpSpPr/>
            <p:nvPr/>
          </p:nvGrpSpPr>
          <p:grpSpPr>
            <a:xfrm>
              <a:off x="803162" y="1625948"/>
              <a:ext cx="445856" cy="576579"/>
              <a:chOff x="803162" y="1625948"/>
              <a:chExt cx="445856" cy="576579"/>
            </a:xfrm>
          </p:grpSpPr>
          <p:sp>
            <p:nvSpPr>
              <p:cNvPr id="3348" name="Google Shape;3348;p55"/>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9" name="Google Shape;3349;p55"/>
              <p:cNvGrpSpPr/>
              <p:nvPr/>
            </p:nvGrpSpPr>
            <p:grpSpPr>
              <a:xfrm>
                <a:off x="1056023" y="1625948"/>
                <a:ext cx="192995" cy="576579"/>
                <a:chOff x="1056023" y="1625948"/>
                <a:chExt cx="192995" cy="576579"/>
              </a:xfrm>
            </p:grpSpPr>
            <p:sp>
              <p:nvSpPr>
                <p:cNvPr id="3350" name="Google Shape;3350;p55"/>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5"/>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5"/>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5"/>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5"/>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5" name="Google Shape;3355;p55"/>
            <p:cNvGrpSpPr/>
            <p:nvPr/>
          </p:nvGrpSpPr>
          <p:grpSpPr>
            <a:xfrm>
              <a:off x="1371406" y="1474292"/>
              <a:ext cx="518475" cy="879487"/>
              <a:chOff x="1398231" y="1474292"/>
              <a:chExt cx="518475" cy="879487"/>
            </a:xfrm>
          </p:grpSpPr>
          <p:grpSp>
            <p:nvGrpSpPr>
              <p:cNvPr id="3356" name="Google Shape;3356;p55"/>
              <p:cNvGrpSpPr/>
              <p:nvPr/>
            </p:nvGrpSpPr>
            <p:grpSpPr>
              <a:xfrm>
                <a:off x="1398231" y="1474292"/>
                <a:ext cx="518475" cy="341643"/>
                <a:chOff x="1398231" y="1474292"/>
                <a:chExt cx="518475" cy="341643"/>
              </a:xfrm>
            </p:grpSpPr>
            <p:sp>
              <p:nvSpPr>
                <p:cNvPr id="3357" name="Google Shape;3357;p55"/>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8" name="Google Shape;3358;p55"/>
                <p:cNvGrpSpPr/>
                <p:nvPr/>
              </p:nvGrpSpPr>
              <p:grpSpPr>
                <a:xfrm>
                  <a:off x="1616453" y="1474292"/>
                  <a:ext cx="300253" cy="341643"/>
                  <a:chOff x="1616453" y="1475379"/>
                  <a:chExt cx="300253" cy="341643"/>
                </a:xfrm>
              </p:grpSpPr>
              <p:sp>
                <p:nvSpPr>
                  <p:cNvPr id="3359" name="Google Shape;3359;p55"/>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5"/>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5"/>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5"/>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5"/>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5"/>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5"/>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6" name="Google Shape;3366;p55"/>
                  <p:cNvGrpSpPr/>
                  <p:nvPr/>
                </p:nvGrpSpPr>
                <p:grpSpPr>
                  <a:xfrm>
                    <a:off x="1839639" y="1475379"/>
                    <a:ext cx="77067" cy="341643"/>
                    <a:chOff x="1839639" y="1475379"/>
                    <a:chExt cx="77067" cy="341643"/>
                  </a:xfrm>
                </p:grpSpPr>
                <p:sp>
                  <p:nvSpPr>
                    <p:cNvPr id="3367" name="Google Shape;3367;p55"/>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5"/>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369" name="Google Shape;3369;p55"/>
              <p:cNvGrpSpPr/>
              <p:nvPr/>
            </p:nvGrpSpPr>
            <p:grpSpPr>
              <a:xfrm>
                <a:off x="1398451" y="2012951"/>
                <a:ext cx="518255" cy="340828"/>
                <a:chOff x="1398451" y="2012951"/>
                <a:chExt cx="518255" cy="340828"/>
              </a:xfrm>
            </p:grpSpPr>
            <p:sp>
              <p:nvSpPr>
                <p:cNvPr id="3370" name="Google Shape;3370;p55"/>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1" name="Google Shape;3371;p55"/>
                <p:cNvGrpSpPr/>
                <p:nvPr/>
              </p:nvGrpSpPr>
              <p:grpSpPr>
                <a:xfrm>
                  <a:off x="1616453" y="2012951"/>
                  <a:ext cx="300253" cy="340828"/>
                  <a:chOff x="1616453" y="2013538"/>
                  <a:chExt cx="300253" cy="340828"/>
                </a:xfrm>
              </p:grpSpPr>
              <p:sp>
                <p:nvSpPr>
                  <p:cNvPr id="3372" name="Google Shape;3372;p55"/>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5"/>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5"/>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5"/>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5"/>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5"/>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5"/>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9" name="Google Shape;3379;p55"/>
                  <p:cNvGrpSpPr/>
                  <p:nvPr/>
                </p:nvGrpSpPr>
                <p:grpSpPr>
                  <a:xfrm>
                    <a:off x="1839639" y="2013538"/>
                    <a:ext cx="77067" cy="340828"/>
                    <a:chOff x="1839639" y="2013538"/>
                    <a:chExt cx="77067" cy="340828"/>
                  </a:xfrm>
                </p:grpSpPr>
                <p:sp>
                  <p:nvSpPr>
                    <p:cNvPr id="3380" name="Google Shape;3380;p55"/>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5"/>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382" name="Google Shape;3382;p55"/>
          <p:cNvGrpSpPr/>
          <p:nvPr/>
        </p:nvGrpSpPr>
        <p:grpSpPr>
          <a:xfrm>
            <a:off x="721126" y="3399508"/>
            <a:ext cx="1368681" cy="682918"/>
            <a:chOff x="724986" y="3605478"/>
            <a:chExt cx="1368681" cy="682918"/>
          </a:xfrm>
        </p:grpSpPr>
        <p:grpSp>
          <p:nvGrpSpPr>
            <p:cNvPr id="3383" name="Google Shape;3383;p55"/>
            <p:cNvGrpSpPr/>
            <p:nvPr/>
          </p:nvGrpSpPr>
          <p:grpSpPr>
            <a:xfrm>
              <a:off x="1289102" y="3823629"/>
              <a:ext cx="240442" cy="250435"/>
              <a:chOff x="-165066" y="3843615"/>
              <a:chExt cx="221259" cy="230455"/>
            </a:xfrm>
          </p:grpSpPr>
          <p:sp>
            <p:nvSpPr>
              <p:cNvPr id="3384" name="Google Shape;3384;p55"/>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5"/>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5"/>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5"/>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5"/>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5"/>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5"/>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5"/>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5"/>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5"/>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5"/>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5"/>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5"/>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5"/>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5"/>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5"/>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5"/>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5"/>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5"/>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5"/>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4" name="Google Shape;3404;p55"/>
            <p:cNvGrpSpPr/>
            <p:nvPr/>
          </p:nvGrpSpPr>
          <p:grpSpPr>
            <a:xfrm>
              <a:off x="724986" y="3605478"/>
              <a:ext cx="1368681" cy="682918"/>
              <a:chOff x="724986" y="3605478"/>
              <a:chExt cx="1368681" cy="682918"/>
            </a:xfrm>
          </p:grpSpPr>
          <p:grpSp>
            <p:nvGrpSpPr>
              <p:cNvPr id="3405" name="Google Shape;3405;p55"/>
              <p:cNvGrpSpPr/>
              <p:nvPr/>
            </p:nvGrpSpPr>
            <p:grpSpPr>
              <a:xfrm>
                <a:off x="1498221" y="4047614"/>
                <a:ext cx="529172" cy="240783"/>
                <a:chOff x="1498221" y="4047614"/>
                <a:chExt cx="529172" cy="240783"/>
              </a:xfrm>
            </p:grpSpPr>
            <p:grpSp>
              <p:nvGrpSpPr>
                <p:cNvPr id="3406" name="Google Shape;3406;p55"/>
                <p:cNvGrpSpPr/>
                <p:nvPr/>
              </p:nvGrpSpPr>
              <p:grpSpPr>
                <a:xfrm>
                  <a:off x="1826655" y="4224370"/>
                  <a:ext cx="200738" cy="25631"/>
                  <a:chOff x="1826655" y="4224370"/>
                  <a:chExt cx="200738" cy="25631"/>
                </a:xfrm>
              </p:grpSpPr>
              <p:sp>
                <p:nvSpPr>
                  <p:cNvPr id="3407" name="Google Shape;3407;p55"/>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5"/>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9" name="Google Shape;3409;p55"/>
                <p:cNvGrpSpPr/>
                <p:nvPr/>
              </p:nvGrpSpPr>
              <p:grpSpPr>
                <a:xfrm>
                  <a:off x="1498221" y="4047614"/>
                  <a:ext cx="328444" cy="240783"/>
                  <a:chOff x="1498221" y="4047614"/>
                  <a:chExt cx="328444" cy="240783"/>
                </a:xfrm>
              </p:grpSpPr>
              <p:sp>
                <p:nvSpPr>
                  <p:cNvPr id="3410" name="Google Shape;3410;p55"/>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1" name="Google Shape;3411;p55"/>
                  <p:cNvGrpSpPr/>
                  <p:nvPr/>
                </p:nvGrpSpPr>
                <p:grpSpPr>
                  <a:xfrm>
                    <a:off x="1498221" y="4047614"/>
                    <a:ext cx="150566" cy="190416"/>
                    <a:chOff x="1498221" y="4047614"/>
                    <a:chExt cx="150566" cy="190416"/>
                  </a:xfrm>
                </p:grpSpPr>
                <p:sp>
                  <p:nvSpPr>
                    <p:cNvPr id="3412" name="Google Shape;3412;p55"/>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5"/>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14" name="Google Shape;3414;p55"/>
              <p:cNvGrpSpPr/>
              <p:nvPr/>
            </p:nvGrpSpPr>
            <p:grpSpPr>
              <a:xfrm>
                <a:off x="1560718" y="3800594"/>
                <a:ext cx="532948" cy="302090"/>
                <a:chOff x="1560718" y="3800594"/>
                <a:chExt cx="532948" cy="302090"/>
              </a:xfrm>
            </p:grpSpPr>
            <p:grpSp>
              <p:nvGrpSpPr>
                <p:cNvPr id="3415" name="Google Shape;3415;p55"/>
                <p:cNvGrpSpPr/>
                <p:nvPr/>
              </p:nvGrpSpPr>
              <p:grpSpPr>
                <a:xfrm>
                  <a:off x="1912179" y="3827344"/>
                  <a:ext cx="181487" cy="25631"/>
                  <a:chOff x="1912179" y="3827344"/>
                  <a:chExt cx="181487" cy="25631"/>
                </a:xfrm>
              </p:grpSpPr>
              <p:sp>
                <p:nvSpPr>
                  <p:cNvPr id="3416" name="Google Shape;3416;p55"/>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5"/>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8" name="Google Shape;3418;p55"/>
                <p:cNvGrpSpPr/>
                <p:nvPr/>
              </p:nvGrpSpPr>
              <p:grpSpPr>
                <a:xfrm>
                  <a:off x="1912179" y="4044505"/>
                  <a:ext cx="181487" cy="25622"/>
                  <a:chOff x="1912179" y="4044506"/>
                  <a:chExt cx="181487" cy="25622"/>
                </a:xfrm>
              </p:grpSpPr>
              <p:sp>
                <p:nvSpPr>
                  <p:cNvPr id="3419" name="Google Shape;3419;p55"/>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5"/>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1" name="Google Shape;3421;p55"/>
                <p:cNvGrpSpPr/>
                <p:nvPr/>
              </p:nvGrpSpPr>
              <p:grpSpPr>
                <a:xfrm>
                  <a:off x="1560718" y="3800594"/>
                  <a:ext cx="351472" cy="302090"/>
                  <a:chOff x="1560718" y="3800594"/>
                  <a:chExt cx="351472" cy="302090"/>
                </a:xfrm>
              </p:grpSpPr>
              <p:grpSp>
                <p:nvGrpSpPr>
                  <p:cNvPr id="3422" name="Google Shape;3422;p55"/>
                  <p:cNvGrpSpPr/>
                  <p:nvPr/>
                </p:nvGrpSpPr>
                <p:grpSpPr>
                  <a:xfrm>
                    <a:off x="1560718" y="3842857"/>
                    <a:ext cx="173586" cy="217131"/>
                    <a:chOff x="1560718" y="3842857"/>
                    <a:chExt cx="173586" cy="217131"/>
                  </a:xfrm>
                </p:grpSpPr>
                <p:sp>
                  <p:nvSpPr>
                    <p:cNvPr id="3423" name="Google Shape;3423;p55"/>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5"/>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5"/>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6" name="Google Shape;3426;p55"/>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5"/>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28" name="Google Shape;3428;p55"/>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9" name="Google Shape;3429;p55"/>
              <p:cNvGrpSpPr/>
              <p:nvPr/>
            </p:nvGrpSpPr>
            <p:grpSpPr>
              <a:xfrm>
                <a:off x="785350" y="3605478"/>
                <a:ext cx="535311" cy="249245"/>
                <a:chOff x="785350" y="3605478"/>
                <a:chExt cx="535311" cy="249245"/>
              </a:xfrm>
            </p:grpSpPr>
            <p:grpSp>
              <p:nvGrpSpPr>
                <p:cNvPr id="3430" name="Google Shape;3430;p55"/>
                <p:cNvGrpSpPr/>
                <p:nvPr/>
              </p:nvGrpSpPr>
              <p:grpSpPr>
                <a:xfrm>
                  <a:off x="785350" y="3605478"/>
                  <a:ext cx="376191" cy="102736"/>
                  <a:chOff x="785350" y="3605478"/>
                  <a:chExt cx="376191" cy="102736"/>
                </a:xfrm>
              </p:grpSpPr>
              <p:sp>
                <p:nvSpPr>
                  <p:cNvPr id="3431" name="Google Shape;3431;p55"/>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5"/>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5"/>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4" name="Google Shape;3434;p55"/>
                <p:cNvGrpSpPr/>
                <p:nvPr/>
              </p:nvGrpSpPr>
              <p:grpSpPr>
                <a:xfrm>
                  <a:off x="1161530" y="3655851"/>
                  <a:ext cx="159131" cy="198872"/>
                  <a:chOff x="1161530" y="3655851"/>
                  <a:chExt cx="159131" cy="198872"/>
                </a:xfrm>
              </p:grpSpPr>
              <p:sp>
                <p:nvSpPr>
                  <p:cNvPr id="3435" name="Google Shape;3435;p55"/>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5"/>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37" name="Google Shape;3437;p55"/>
              <p:cNvGrpSpPr/>
              <p:nvPr/>
            </p:nvGrpSpPr>
            <p:grpSpPr>
              <a:xfrm>
                <a:off x="785350" y="4047614"/>
                <a:ext cx="535311" cy="240783"/>
                <a:chOff x="785350" y="4047614"/>
                <a:chExt cx="535311" cy="240783"/>
              </a:xfrm>
            </p:grpSpPr>
            <p:grpSp>
              <p:nvGrpSpPr>
                <p:cNvPr id="3438" name="Google Shape;3438;p55"/>
                <p:cNvGrpSpPr/>
                <p:nvPr/>
              </p:nvGrpSpPr>
              <p:grpSpPr>
                <a:xfrm>
                  <a:off x="1161636" y="4047614"/>
                  <a:ext cx="159025" cy="190415"/>
                  <a:chOff x="1161636" y="4047614"/>
                  <a:chExt cx="159025" cy="190415"/>
                </a:xfrm>
              </p:grpSpPr>
              <p:sp>
                <p:nvSpPr>
                  <p:cNvPr id="3439" name="Google Shape;3439;p55"/>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5"/>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1" name="Google Shape;3441;p55"/>
                <p:cNvGrpSpPr/>
                <p:nvPr/>
              </p:nvGrpSpPr>
              <p:grpSpPr>
                <a:xfrm>
                  <a:off x="785350" y="4185661"/>
                  <a:ext cx="376191" cy="102736"/>
                  <a:chOff x="785350" y="4185661"/>
                  <a:chExt cx="376191" cy="102736"/>
                </a:xfrm>
              </p:grpSpPr>
              <p:sp>
                <p:nvSpPr>
                  <p:cNvPr id="3442" name="Google Shape;3442;p55"/>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5"/>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5"/>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5" name="Google Shape;3445;p55"/>
              <p:cNvGrpSpPr/>
              <p:nvPr/>
            </p:nvGrpSpPr>
            <p:grpSpPr>
              <a:xfrm>
                <a:off x="1501054" y="3605478"/>
                <a:ext cx="526340" cy="249240"/>
                <a:chOff x="1501054" y="3605478"/>
                <a:chExt cx="526340" cy="249240"/>
              </a:xfrm>
            </p:grpSpPr>
            <p:grpSp>
              <p:nvGrpSpPr>
                <p:cNvPr id="3446" name="Google Shape;3446;p55"/>
                <p:cNvGrpSpPr/>
                <p:nvPr/>
              </p:nvGrpSpPr>
              <p:grpSpPr>
                <a:xfrm>
                  <a:off x="1834208" y="3643867"/>
                  <a:ext cx="193185" cy="25622"/>
                  <a:chOff x="1834208" y="3643867"/>
                  <a:chExt cx="193185" cy="25622"/>
                </a:xfrm>
              </p:grpSpPr>
              <p:sp>
                <p:nvSpPr>
                  <p:cNvPr id="3447" name="Google Shape;3447;p55"/>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5"/>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9" name="Google Shape;3449;p55"/>
                <p:cNvGrpSpPr/>
                <p:nvPr/>
              </p:nvGrpSpPr>
              <p:grpSpPr>
                <a:xfrm>
                  <a:off x="1501054" y="3605478"/>
                  <a:ext cx="333165" cy="249240"/>
                  <a:chOff x="1501054" y="3605478"/>
                  <a:chExt cx="333165" cy="249240"/>
                </a:xfrm>
              </p:grpSpPr>
              <p:sp>
                <p:nvSpPr>
                  <p:cNvPr id="3450" name="Google Shape;3450;p55"/>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1" name="Google Shape;3451;p55"/>
                  <p:cNvGrpSpPr/>
                  <p:nvPr/>
                </p:nvGrpSpPr>
                <p:grpSpPr>
                  <a:xfrm>
                    <a:off x="1501054" y="3655851"/>
                    <a:ext cx="155286" cy="198867"/>
                    <a:chOff x="1501054" y="3655851"/>
                    <a:chExt cx="155286" cy="198867"/>
                  </a:xfrm>
                </p:grpSpPr>
                <p:sp>
                  <p:nvSpPr>
                    <p:cNvPr id="3452" name="Google Shape;3452;p55"/>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5"/>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54" name="Google Shape;3454;p55"/>
              <p:cNvGrpSpPr/>
              <p:nvPr/>
            </p:nvGrpSpPr>
            <p:grpSpPr>
              <a:xfrm>
                <a:off x="724986" y="3800594"/>
                <a:ext cx="532950" cy="302090"/>
                <a:chOff x="724986" y="3800594"/>
                <a:chExt cx="532950" cy="302090"/>
              </a:xfrm>
            </p:grpSpPr>
            <p:grpSp>
              <p:nvGrpSpPr>
                <p:cNvPr id="3455" name="Google Shape;3455;p55"/>
                <p:cNvGrpSpPr/>
                <p:nvPr/>
              </p:nvGrpSpPr>
              <p:grpSpPr>
                <a:xfrm>
                  <a:off x="724986" y="4044367"/>
                  <a:ext cx="181314" cy="25626"/>
                  <a:chOff x="724986" y="4044367"/>
                  <a:chExt cx="181314" cy="25626"/>
                </a:xfrm>
              </p:grpSpPr>
              <p:sp>
                <p:nvSpPr>
                  <p:cNvPr id="3456" name="Google Shape;3456;p55"/>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5"/>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8" name="Google Shape;3458;p55"/>
                <p:cNvGrpSpPr/>
                <p:nvPr/>
              </p:nvGrpSpPr>
              <p:grpSpPr>
                <a:xfrm>
                  <a:off x="906290" y="3800594"/>
                  <a:ext cx="351646" cy="302090"/>
                  <a:chOff x="906290" y="3800594"/>
                  <a:chExt cx="351646" cy="302090"/>
                </a:xfrm>
              </p:grpSpPr>
              <p:grpSp>
                <p:nvGrpSpPr>
                  <p:cNvPr id="3459" name="Google Shape;3459;p55"/>
                  <p:cNvGrpSpPr/>
                  <p:nvPr/>
                </p:nvGrpSpPr>
                <p:grpSpPr>
                  <a:xfrm>
                    <a:off x="1084172" y="3842857"/>
                    <a:ext cx="173764" cy="217131"/>
                    <a:chOff x="1084172" y="3842857"/>
                    <a:chExt cx="173764" cy="217131"/>
                  </a:xfrm>
                </p:grpSpPr>
                <p:grpSp>
                  <p:nvGrpSpPr>
                    <p:cNvPr id="3460" name="Google Shape;3460;p55"/>
                    <p:cNvGrpSpPr/>
                    <p:nvPr/>
                  </p:nvGrpSpPr>
                  <p:grpSpPr>
                    <a:xfrm>
                      <a:off x="1156862" y="3936509"/>
                      <a:ext cx="101073" cy="25622"/>
                      <a:chOff x="1156862" y="3936509"/>
                      <a:chExt cx="101073" cy="25622"/>
                    </a:xfrm>
                  </p:grpSpPr>
                  <p:sp>
                    <p:nvSpPr>
                      <p:cNvPr id="3461" name="Google Shape;3461;p55"/>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5"/>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3" name="Google Shape;3463;p55"/>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4" name="Google Shape;3464;p55"/>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5"/>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6" name="Google Shape;3466;p55"/>
                <p:cNvGrpSpPr/>
                <p:nvPr/>
              </p:nvGrpSpPr>
              <p:grpSpPr>
                <a:xfrm>
                  <a:off x="724986" y="3830189"/>
                  <a:ext cx="189533" cy="25626"/>
                  <a:chOff x="724986" y="3830189"/>
                  <a:chExt cx="189533" cy="25626"/>
                </a:xfrm>
              </p:grpSpPr>
              <p:sp>
                <p:nvSpPr>
                  <p:cNvPr id="3467" name="Google Shape;3467;p55"/>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5"/>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469" name="Google Shape;3469;p55"/>
          <p:cNvGrpSpPr/>
          <p:nvPr/>
        </p:nvGrpSpPr>
        <p:grpSpPr>
          <a:xfrm>
            <a:off x="2249438" y="2249669"/>
            <a:ext cx="948701" cy="935378"/>
            <a:chOff x="2253298" y="2428317"/>
            <a:chExt cx="948701" cy="935378"/>
          </a:xfrm>
        </p:grpSpPr>
        <p:sp>
          <p:nvSpPr>
            <p:cNvPr id="3470" name="Google Shape;3470;p55"/>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5"/>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5"/>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5"/>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5"/>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5"/>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5"/>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5"/>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5"/>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5"/>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5"/>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5"/>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5"/>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5"/>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5"/>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5"/>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5"/>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5"/>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5"/>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5"/>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5"/>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5"/>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5"/>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5"/>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5"/>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5"/>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5"/>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5"/>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5"/>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5"/>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5"/>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5"/>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5"/>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9"/>
          <p:cNvPicPr preferRelativeResize="0"/>
          <p:nvPr>
            <p:ph idx="2" type="pic"/>
          </p:nvPr>
        </p:nvPicPr>
        <p:blipFill rotWithShape="1">
          <a:blip r:embed="rId3">
            <a:alphaModFix/>
          </a:blip>
          <a:srcRect b="0" l="10431" r="3145" t="0"/>
          <a:stretch/>
        </p:blipFill>
        <p:spPr>
          <a:xfrm>
            <a:off x="713225" y="540599"/>
            <a:ext cx="3509126" cy="4062300"/>
          </a:xfrm>
          <a:prstGeom prst="rect">
            <a:avLst/>
          </a:prstGeom>
        </p:spPr>
      </p:pic>
      <p:sp>
        <p:nvSpPr>
          <p:cNvPr id="172" name="Google Shape;172;p29"/>
          <p:cNvSpPr txBox="1"/>
          <p:nvPr>
            <p:ph type="title"/>
          </p:nvPr>
        </p:nvSpPr>
        <p:spPr>
          <a:xfrm>
            <a:off x="4391425" y="674450"/>
            <a:ext cx="3434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73" name="Google Shape;173;p29"/>
          <p:cNvSpPr txBox="1"/>
          <p:nvPr>
            <p:ph idx="3" type="title"/>
          </p:nvPr>
        </p:nvSpPr>
        <p:spPr>
          <a:xfrm>
            <a:off x="4579850" y="1486775"/>
            <a:ext cx="8802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74" name="Google Shape;174;p29"/>
          <p:cNvSpPr txBox="1"/>
          <p:nvPr>
            <p:ph idx="4" type="title"/>
          </p:nvPr>
        </p:nvSpPr>
        <p:spPr>
          <a:xfrm>
            <a:off x="4579850" y="3766281"/>
            <a:ext cx="8802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75" name="Google Shape;175;p29"/>
          <p:cNvSpPr txBox="1"/>
          <p:nvPr>
            <p:ph idx="5" type="title"/>
          </p:nvPr>
        </p:nvSpPr>
        <p:spPr>
          <a:xfrm>
            <a:off x="4579850" y="2246610"/>
            <a:ext cx="8802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76" name="Google Shape;176;p29"/>
          <p:cNvSpPr txBox="1"/>
          <p:nvPr>
            <p:ph idx="6" type="title"/>
          </p:nvPr>
        </p:nvSpPr>
        <p:spPr>
          <a:xfrm>
            <a:off x="4579850" y="3006446"/>
            <a:ext cx="8802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77" name="Google Shape;177;p29"/>
          <p:cNvSpPr txBox="1"/>
          <p:nvPr>
            <p:ph idx="1" type="subTitle"/>
          </p:nvPr>
        </p:nvSpPr>
        <p:spPr>
          <a:xfrm>
            <a:off x="5344300" y="1486793"/>
            <a:ext cx="27624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78" name="Google Shape;178;p29"/>
          <p:cNvSpPr txBox="1"/>
          <p:nvPr>
            <p:ph idx="7" type="subTitle"/>
          </p:nvPr>
        </p:nvSpPr>
        <p:spPr>
          <a:xfrm>
            <a:off x="5344300" y="2246620"/>
            <a:ext cx="27624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&amp; solution</a:t>
            </a:r>
            <a:endParaRPr/>
          </a:p>
        </p:txBody>
      </p:sp>
      <p:sp>
        <p:nvSpPr>
          <p:cNvPr id="179" name="Google Shape;179;p29"/>
          <p:cNvSpPr txBox="1"/>
          <p:nvPr>
            <p:ph idx="8" type="subTitle"/>
          </p:nvPr>
        </p:nvSpPr>
        <p:spPr>
          <a:xfrm>
            <a:off x="5344300" y="3006447"/>
            <a:ext cx="27624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opportunity</a:t>
            </a:r>
            <a:endParaRPr/>
          </a:p>
        </p:txBody>
      </p:sp>
      <p:sp>
        <p:nvSpPr>
          <p:cNvPr id="180" name="Google Shape;180;p29"/>
          <p:cNvSpPr txBox="1"/>
          <p:nvPr>
            <p:ph idx="9" type="subTitle"/>
          </p:nvPr>
        </p:nvSpPr>
        <p:spPr>
          <a:xfrm>
            <a:off x="5344300" y="3766274"/>
            <a:ext cx="2762400" cy="4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demo</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6" name="Shape 3506"/>
        <p:cNvGrpSpPr/>
        <p:nvPr/>
      </p:nvGrpSpPr>
      <p:grpSpPr>
        <a:xfrm>
          <a:off x="0" y="0"/>
          <a:ext cx="0" cy="0"/>
          <a:chOff x="0" y="0"/>
          <a:chExt cx="0" cy="0"/>
        </a:xfrm>
      </p:grpSpPr>
      <p:grpSp>
        <p:nvGrpSpPr>
          <p:cNvPr id="3507" name="Google Shape;3507;p56"/>
          <p:cNvGrpSpPr/>
          <p:nvPr/>
        </p:nvGrpSpPr>
        <p:grpSpPr>
          <a:xfrm>
            <a:off x="3339745" y="952988"/>
            <a:ext cx="2363393" cy="1017867"/>
            <a:chOff x="3292400" y="1219146"/>
            <a:chExt cx="2615240" cy="1110239"/>
          </a:xfrm>
        </p:grpSpPr>
        <p:sp>
          <p:nvSpPr>
            <p:cNvPr id="3508" name="Google Shape;3508;p56"/>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509" name="Google Shape;3509;p56"/>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10" name="Google Shape;3510;p56"/>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511" name="Google Shape;3511;p56"/>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512" name="Google Shape;3512;p56"/>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513" name="Google Shape;3513;p56"/>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514" name="Google Shape;3514;p56"/>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515" name="Google Shape;3515;p56"/>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516" name="Google Shape;3516;p56"/>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517" name="Google Shape;3517;p56"/>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518" name="Google Shape;3518;p56"/>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519" name="Google Shape;3519;p56"/>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520" name="Google Shape;3520;p56"/>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521" name="Google Shape;3521;p56"/>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522" name="Google Shape;3522;p56"/>
            <p:cNvGrpSpPr/>
            <p:nvPr/>
          </p:nvGrpSpPr>
          <p:grpSpPr>
            <a:xfrm>
              <a:off x="3748438" y="1378608"/>
              <a:ext cx="2159202" cy="903971"/>
              <a:chOff x="1683525" y="2179850"/>
              <a:chExt cx="4519050" cy="2134525"/>
            </a:xfrm>
          </p:grpSpPr>
          <p:sp>
            <p:nvSpPr>
              <p:cNvPr id="3523" name="Google Shape;3523;p5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24" name="Google Shape;3524;p5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25" name="Google Shape;3525;p5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26" name="Google Shape;3526;p5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27" name="Google Shape;3527;p5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28" name="Google Shape;3528;p5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29" name="Google Shape;3529;p5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30" name="Google Shape;3530;p5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31" name="Google Shape;3531;p5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32" name="Google Shape;3532;p5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33" name="Google Shape;3533;p5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34" name="Google Shape;3534;p5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535" name="Google Shape;3535;p56"/>
          <p:cNvGraphicFramePr/>
          <p:nvPr/>
        </p:nvGraphicFramePr>
        <p:xfrm>
          <a:off x="5935838" y="2130461"/>
          <a:ext cx="3000000" cy="3000000"/>
        </p:xfrm>
        <a:graphic>
          <a:graphicData uri="http://schemas.openxmlformats.org/drawingml/2006/table">
            <a:tbl>
              <a:tblPr>
                <a:noFill/>
                <a:tableStyleId>{F93F5765-BD95-48C8-BBB3-8F144B2FB05B}</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536" name="Google Shape;3536;p56"/>
          <p:cNvGrpSpPr/>
          <p:nvPr/>
        </p:nvGrpSpPr>
        <p:grpSpPr>
          <a:xfrm>
            <a:off x="5935948" y="3189058"/>
            <a:ext cx="2496964" cy="1001454"/>
            <a:chOff x="1919611" y="789980"/>
            <a:chExt cx="1474179" cy="606868"/>
          </a:xfrm>
        </p:grpSpPr>
        <p:cxnSp>
          <p:nvCxnSpPr>
            <p:cNvPr id="3537" name="Google Shape;3537;p5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538" name="Google Shape;3538;p5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539" name="Google Shape;3539;p5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540" name="Google Shape;3540;p56"/>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541" name="Google Shape;3541;p56"/>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542" name="Google Shape;3542;p56"/>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543" name="Google Shape;3543;p56"/>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544" name="Google Shape;3544;p56"/>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6"/>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6"/>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6"/>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6"/>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6"/>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6"/>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551" name="Google Shape;3551;p56"/>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552" name="Google Shape;3552;p56"/>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553" name="Google Shape;3553;p56"/>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4" name="Google Shape;3554;p56"/>
          <p:cNvGrpSpPr/>
          <p:nvPr/>
        </p:nvGrpSpPr>
        <p:grpSpPr>
          <a:xfrm>
            <a:off x="712562" y="998017"/>
            <a:ext cx="2394370" cy="976502"/>
            <a:chOff x="749309" y="1112739"/>
            <a:chExt cx="2371603" cy="976502"/>
          </a:xfrm>
        </p:grpSpPr>
        <p:sp>
          <p:nvSpPr>
            <p:cNvPr id="3555" name="Google Shape;3555;p56"/>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6"/>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6"/>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6"/>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6"/>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6"/>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6"/>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6"/>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6"/>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6"/>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6"/>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6"/>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6"/>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6"/>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6"/>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6"/>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6"/>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6"/>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6"/>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6"/>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6"/>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6"/>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6"/>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6"/>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6"/>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6"/>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6"/>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6"/>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6"/>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6"/>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6"/>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6"/>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587" name="Google Shape;3587;p56"/>
          <p:cNvGraphicFramePr/>
          <p:nvPr/>
        </p:nvGraphicFramePr>
        <p:xfrm>
          <a:off x="5935863" y="996311"/>
          <a:ext cx="3000000" cy="3000000"/>
        </p:xfrm>
        <a:graphic>
          <a:graphicData uri="http://schemas.openxmlformats.org/drawingml/2006/table">
            <a:tbl>
              <a:tblPr>
                <a:noFill/>
                <a:tableStyleId>{F93F5765-BD95-48C8-BBB3-8F144B2FB05B}</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588" name="Google Shape;3588;p56"/>
          <p:cNvGraphicFramePr/>
          <p:nvPr/>
        </p:nvGraphicFramePr>
        <p:xfrm>
          <a:off x="3342575" y="2130461"/>
          <a:ext cx="3000000" cy="3000000"/>
        </p:xfrm>
        <a:graphic>
          <a:graphicData uri="http://schemas.openxmlformats.org/drawingml/2006/table">
            <a:tbl>
              <a:tblPr>
                <a:noFill/>
                <a:tableStyleId>{F93F5765-BD95-48C8-BBB3-8F144B2FB05B}</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589" name="Google Shape;3589;p56"/>
          <p:cNvGrpSpPr/>
          <p:nvPr/>
        </p:nvGrpSpPr>
        <p:grpSpPr>
          <a:xfrm>
            <a:off x="4086505" y="2517104"/>
            <a:ext cx="1517436" cy="74460"/>
            <a:chOff x="3980086" y="2804397"/>
            <a:chExt cx="1227600" cy="66900"/>
          </a:xfrm>
        </p:grpSpPr>
        <p:sp>
          <p:nvSpPr>
            <p:cNvPr id="3590" name="Google Shape;3590;p5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2" name="Google Shape;3592;p56"/>
          <p:cNvGrpSpPr/>
          <p:nvPr/>
        </p:nvGrpSpPr>
        <p:grpSpPr>
          <a:xfrm>
            <a:off x="4711569" y="2809692"/>
            <a:ext cx="892956" cy="74460"/>
            <a:chOff x="3980086" y="2804397"/>
            <a:chExt cx="1227600" cy="66900"/>
          </a:xfrm>
        </p:grpSpPr>
        <p:sp>
          <p:nvSpPr>
            <p:cNvPr id="3593" name="Google Shape;3593;p5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5" name="Google Shape;3595;p56"/>
          <p:cNvGrpSpPr/>
          <p:nvPr/>
        </p:nvGrpSpPr>
        <p:grpSpPr>
          <a:xfrm>
            <a:off x="3344661" y="3168575"/>
            <a:ext cx="2363244" cy="1005943"/>
            <a:chOff x="3358415" y="3361302"/>
            <a:chExt cx="2363244" cy="1024695"/>
          </a:xfrm>
        </p:grpSpPr>
        <p:grpSp>
          <p:nvGrpSpPr>
            <p:cNvPr id="3596" name="Google Shape;3596;p56"/>
            <p:cNvGrpSpPr/>
            <p:nvPr/>
          </p:nvGrpSpPr>
          <p:grpSpPr>
            <a:xfrm>
              <a:off x="3358415" y="3361302"/>
              <a:ext cx="441300" cy="1024695"/>
              <a:chOff x="3358415" y="3361302"/>
              <a:chExt cx="441300" cy="1024695"/>
            </a:xfrm>
          </p:grpSpPr>
          <p:sp>
            <p:nvSpPr>
              <p:cNvPr id="3597" name="Google Shape;3597;p56"/>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6"/>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6"/>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6"/>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6"/>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6"/>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3" name="Google Shape;3603;p56"/>
            <p:cNvGrpSpPr/>
            <p:nvPr/>
          </p:nvGrpSpPr>
          <p:grpSpPr>
            <a:xfrm>
              <a:off x="3838901" y="3361302"/>
              <a:ext cx="441300" cy="1024695"/>
              <a:chOff x="3838901" y="3361302"/>
              <a:chExt cx="441300" cy="1024695"/>
            </a:xfrm>
          </p:grpSpPr>
          <p:sp>
            <p:nvSpPr>
              <p:cNvPr id="3604" name="Google Shape;3604;p56"/>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6"/>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6"/>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6"/>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6"/>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6"/>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0" name="Google Shape;3610;p56"/>
            <p:cNvGrpSpPr/>
            <p:nvPr/>
          </p:nvGrpSpPr>
          <p:grpSpPr>
            <a:xfrm>
              <a:off x="4319387" y="3361302"/>
              <a:ext cx="441300" cy="1024695"/>
              <a:chOff x="4319387" y="3361302"/>
              <a:chExt cx="441300" cy="1024695"/>
            </a:xfrm>
          </p:grpSpPr>
          <p:sp>
            <p:nvSpPr>
              <p:cNvPr id="3611" name="Google Shape;3611;p56"/>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6"/>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6"/>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6"/>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6"/>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6"/>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7" name="Google Shape;3617;p56"/>
            <p:cNvGrpSpPr/>
            <p:nvPr/>
          </p:nvGrpSpPr>
          <p:grpSpPr>
            <a:xfrm>
              <a:off x="4799873" y="3361302"/>
              <a:ext cx="441300" cy="1024695"/>
              <a:chOff x="4799873" y="3361302"/>
              <a:chExt cx="441300" cy="1024695"/>
            </a:xfrm>
          </p:grpSpPr>
          <p:sp>
            <p:nvSpPr>
              <p:cNvPr id="3618" name="Google Shape;3618;p56"/>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6"/>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6"/>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6"/>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6"/>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6"/>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4" name="Google Shape;3624;p56"/>
            <p:cNvGrpSpPr/>
            <p:nvPr/>
          </p:nvGrpSpPr>
          <p:grpSpPr>
            <a:xfrm>
              <a:off x="5280360" y="3361302"/>
              <a:ext cx="441300" cy="1024695"/>
              <a:chOff x="5280360" y="3361302"/>
              <a:chExt cx="441300" cy="1024695"/>
            </a:xfrm>
          </p:grpSpPr>
          <p:sp>
            <p:nvSpPr>
              <p:cNvPr id="3625" name="Google Shape;3625;p56"/>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6"/>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6"/>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6"/>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6"/>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6"/>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631" name="Google Shape;3631;p56"/>
          <p:cNvGraphicFramePr/>
          <p:nvPr/>
        </p:nvGraphicFramePr>
        <p:xfrm>
          <a:off x="711088" y="2130461"/>
          <a:ext cx="3000000" cy="3000000"/>
        </p:xfrm>
        <a:graphic>
          <a:graphicData uri="http://schemas.openxmlformats.org/drawingml/2006/table">
            <a:tbl>
              <a:tblPr>
                <a:noFill/>
                <a:tableStyleId>{F93F5765-BD95-48C8-BBB3-8F144B2FB05B}</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632" name="Google Shape;3632;p56"/>
          <p:cNvGrpSpPr/>
          <p:nvPr/>
        </p:nvGrpSpPr>
        <p:grpSpPr>
          <a:xfrm>
            <a:off x="712613" y="3180186"/>
            <a:ext cx="2403614" cy="1005900"/>
            <a:chOff x="726450" y="3372825"/>
            <a:chExt cx="2403614" cy="1005900"/>
          </a:xfrm>
        </p:grpSpPr>
        <p:grpSp>
          <p:nvGrpSpPr>
            <p:cNvPr id="3633" name="Google Shape;3633;p56"/>
            <p:cNvGrpSpPr/>
            <p:nvPr/>
          </p:nvGrpSpPr>
          <p:grpSpPr>
            <a:xfrm>
              <a:off x="726450" y="3696000"/>
              <a:ext cx="2403614" cy="500898"/>
              <a:chOff x="726450" y="3696000"/>
              <a:chExt cx="2403614" cy="500898"/>
            </a:xfrm>
          </p:grpSpPr>
          <p:sp>
            <p:nvSpPr>
              <p:cNvPr id="3634" name="Google Shape;3634;p56"/>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35" name="Google Shape;3635;p56"/>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636" name="Google Shape;3636;p56"/>
            <p:cNvGrpSpPr/>
            <p:nvPr/>
          </p:nvGrpSpPr>
          <p:grpSpPr>
            <a:xfrm>
              <a:off x="1348050" y="3372825"/>
              <a:ext cx="1720425" cy="1005900"/>
              <a:chOff x="1348050" y="3372825"/>
              <a:chExt cx="1720425" cy="1005900"/>
            </a:xfrm>
          </p:grpSpPr>
          <p:sp>
            <p:nvSpPr>
              <p:cNvPr id="3637" name="Google Shape;3637;p56"/>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38" name="Google Shape;3638;p56"/>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39" name="Google Shape;3639;p56"/>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40" name="Google Shape;3640;p56"/>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41" name="Google Shape;3641;p56"/>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642" name="Google Shape;3642;p56"/>
            <p:cNvGrpSpPr/>
            <p:nvPr/>
          </p:nvGrpSpPr>
          <p:grpSpPr>
            <a:xfrm>
              <a:off x="1455707" y="3731058"/>
              <a:ext cx="1491150" cy="417657"/>
              <a:chOff x="1455707" y="3731058"/>
              <a:chExt cx="1491150" cy="417657"/>
            </a:xfrm>
          </p:grpSpPr>
          <p:grpSp>
            <p:nvGrpSpPr>
              <p:cNvPr id="3643" name="Google Shape;3643;p56"/>
              <p:cNvGrpSpPr/>
              <p:nvPr/>
            </p:nvGrpSpPr>
            <p:grpSpPr>
              <a:xfrm>
                <a:off x="1472938" y="3745828"/>
                <a:ext cx="72126" cy="53788"/>
                <a:chOff x="1472938" y="3745828"/>
                <a:chExt cx="72126" cy="53788"/>
              </a:xfrm>
            </p:grpSpPr>
            <p:sp>
              <p:nvSpPr>
                <p:cNvPr id="3644" name="Google Shape;3644;p56"/>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6"/>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6" name="Google Shape;3646;p56"/>
              <p:cNvGrpSpPr/>
              <p:nvPr/>
            </p:nvGrpSpPr>
            <p:grpSpPr>
              <a:xfrm>
                <a:off x="1819181" y="4089633"/>
                <a:ext cx="72126" cy="53788"/>
                <a:chOff x="1819181" y="4089633"/>
                <a:chExt cx="72126" cy="53788"/>
              </a:xfrm>
            </p:grpSpPr>
            <p:sp>
              <p:nvSpPr>
                <p:cNvPr id="3647" name="Google Shape;3647;p56"/>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6"/>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9" name="Google Shape;3649;p56"/>
              <p:cNvGrpSpPr/>
              <p:nvPr/>
            </p:nvGrpSpPr>
            <p:grpSpPr>
              <a:xfrm>
                <a:off x="1455707" y="4084171"/>
                <a:ext cx="64321" cy="64544"/>
                <a:chOff x="1455707" y="4084171"/>
                <a:chExt cx="64321" cy="64544"/>
              </a:xfrm>
            </p:grpSpPr>
            <p:sp>
              <p:nvSpPr>
                <p:cNvPr id="3650" name="Google Shape;3650;p56"/>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6"/>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2" name="Google Shape;3652;p56"/>
              <p:cNvGrpSpPr/>
              <p:nvPr/>
            </p:nvGrpSpPr>
            <p:grpSpPr>
              <a:xfrm>
                <a:off x="1818610" y="3731058"/>
                <a:ext cx="64321" cy="64544"/>
                <a:chOff x="1818610" y="3731058"/>
                <a:chExt cx="64321" cy="64544"/>
              </a:xfrm>
            </p:grpSpPr>
            <p:sp>
              <p:nvSpPr>
                <p:cNvPr id="3653" name="Google Shape;3653;p56"/>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6"/>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56"/>
              <p:cNvGrpSpPr/>
              <p:nvPr/>
            </p:nvGrpSpPr>
            <p:grpSpPr>
              <a:xfrm>
                <a:off x="2172491" y="4089633"/>
                <a:ext cx="72126" cy="53788"/>
                <a:chOff x="2172491" y="4089633"/>
                <a:chExt cx="72126" cy="53788"/>
              </a:xfrm>
            </p:grpSpPr>
            <p:sp>
              <p:nvSpPr>
                <p:cNvPr id="3656" name="Google Shape;3656;p56"/>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6"/>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8" name="Google Shape;3658;p56"/>
              <p:cNvGrpSpPr/>
              <p:nvPr/>
            </p:nvGrpSpPr>
            <p:grpSpPr>
              <a:xfrm>
                <a:off x="2171920" y="3731058"/>
                <a:ext cx="64321" cy="64544"/>
                <a:chOff x="2171920" y="3731058"/>
                <a:chExt cx="64321" cy="64544"/>
              </a:xfrm>
            </p:grpSpPr>
            <p:sp>
              <p:nvSpPr>
                <p:cNvPr id="3659" name="Google Shape;3659;p56"/>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6"/>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1" name="Google Shape;3661;p56"/>
              <p:cNvGrpSpPr/>
              <p:nvPr/>
            </p:nvGrpSpPr>
            <p:grpSpPr>
              <a:xfrm>
                <a:off x="2874730" y="3745828"/>
                <a:ext cx="72126" cy="53788"/>
                <a:chOff x="2874730" y="3745828"/>
                <a:chExt cx="72126" cy="53788"/>
              </a:xfrm>
            </p:grpSpPr>
            <p:sp>
              <p:nvSpPr>
                <p:cNvPr id="3662" name="Google Shape;3662;p5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4" name="Google Shape;3664;p56"/>
              <p:cNvGrpSpPr/>
              <p:nvPr/>
            </p:nvGrpSpPr>
            <p:grpSpPr>
              <a:xfrm>
                <a:off x="2878589" y="4081481"/>
                <a:ext cx="64321" cy="64544"/>
                <a:chOff x="2878589" y="4081481"/>
                <a:chExt cx="64321" cy="64544"/>
              </a:xfrm>
            </p:grpSpPr>
            <p:sp>
              <p:nvSpPr>
                <p:cNvPr id="3665" name="Google Shape;3665;p56"/>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6"/>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7" name="Google Shape;3667;p56"/>
              <p:cNvGrpSpPr/>
              <p:nvPr/>
            </p:nvGrpSpPr>
            <p:grpSpPr>
              <a:xfrm>
                <a:off x="2525796" y="4089633"/>
                <a:ext cx="72126" cy="53788"/>
                <a:chOff x="2525796" y="4089633"/>
                <a:chExt cx="72126" cy="53788"/>
              </a:xfrm>
            </p:grpSpPr>
            <p:sp>
              <p:nvSpPr>
                <p:cNvPr id="3668" name="Google Shape;3668;p56"/>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6"/>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0" name="Google Shape;3670;p56"/>
              <p:cNvGrpSpPr/>
              <p:nvPr/>
            </p:nvGrpSpPr>
            <p:grpSpPr>
              <a:xfrm>
                <a:off x="2525225" y="3731058"/>
                <a:ext cx="64321" cy="64544"/>
                <a:chOff x="2525225" y="3731058"/>
                <a:chExt cx="64321" cy="64544"/>
              </a:xfrm>
            </p:grpSpPr>
            <p:sp>
              <p:nvSpPr>
                <p:cNvPr id="3671" name="Google Shape;3671;p56"/>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6"/>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6" name="Shape 3676"/>
        <p:cNvGrpSpPr/>
        <p:nvPr/>
      </p:nvGrpSpPr>
      <p:grpSpPr>
        <a:xfrm>
          <a:off x="0" y="0"/>
          <a:ext cx="0" cy="0"/>
          <a:chOff x="0" y="0"/>
          <a:chExt cx="0" cy="0"/>
        </a:xfrm>
      </p:grpSpPr>
      <p:grpSp>
        <p:nvGrpSpPr>
          <p:cNvPr id="3677" name="Google Shape;3677;p57"/>
          <p:cNvGrpSpPr/>
          <p:nvPr/>
        </p:nvGrpSpPr>
        <p:grpSpPr>
          <a:xfrm>
            <a:off x="5780153" y="1859606"/>
            <a:ext cx="671400" cy="674856"/>
            <a:chOff x="5780148" y="1859605"/>
            <a:chExt cx="671400" cy="674856"/>
          </a:xfrm>
        </p:grpSpPr>
        <p:sp>
          <p:nvSpPr>
            <p:cNvPr id="3678" name="Google Shape;3678;p57"/>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7"/>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7"/>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7"/>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57"/>
          <p:cNvGrpSpPr/>
          <p:nvPr/>
        </p:nvGrpSpPr>
        <p:grpSpPr>
          <a:xfrm>
            <a:off x="716996" y="971307"/>
            <a:ext cx="845921" cy="690752"/>
            <a:chOff x="732428" y="1198513"/>
            <a:chExt cx="845921" cy="690752"/>
          </a:xfrm>
        </p:grpSpPr>
        <p:grpSp>
          <p:nvGrpSpPr>
            <p:cNvPr id="3683" name="Google Shape;3683;p57"/>
            <p:cNvGrpSpPr/>
            <p:nvPr/>
          </p:nvGrpSpPr>
          <p:grpSpPr>
            <a:xfrm>
              <a:off x="823030" y="1198513"/>
              <a:ext cx="755319" cy="690752"/>
              <a:chOff x="823030" y="1198513"/>
              <a:chExt cx="755319" cy="690752"/>
            </a:xfrm>
          </p:grpSpPr>
          <p:sp>
            <p:nvSpPr>
              <p:cNvPr id="3684" name="Google Shape;3684;p57"/>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7"/>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57"/>
            <p:cNvGrpSpPr/>
            <p:nvPr/>
          </p:nvGrpSpPr>
          <p:grpSpPr>
            <a:xfrm>
              <a:off x="732428" y="1239937"/>
              <a:ext cx="739912" cy="607886"/>
              <a:chOff x="732428" y="1239937"/>
              <a:chExt cx="739912" cy="607886"/>
            </a:xfrm>
          </p:grpSpPr>
          <p:sp>
            <p:nvSpPr>
              <p:cNvPr id="3687" name="Google Shape;3687;p57"/>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7"/>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9" name="Google Shape;3689;p57"/>
            <p:cNvGrpSpPr/>
            <p:nvPr/>
          </p:nvGrpSpPr>
          <p:grpSpPr>
            <a:xfrm>
              <a:off x="732428" y="1277018"/>
              <a:ext cx="702832" cy="533758"/>
              <a:chOff x="732428" y="1277018"/>
              <a:chExt cx="702832" cy="533758"/>
            </a:xfrm>
          </p:grpSpPr>
          <p:sp>
            <p:nvSpPr>
              <p:cNvPr id="3690" name="Google Shape;3690;p57"/>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7"/>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2" name="Google Shape;3692;p57"/>
            <p:cNvGrpSpPr/>
            <p:nvPr/>
          </p:nvGrpSpPr>
          <p:grpSpPr>
            <a:xfrm>
              <a:off x="931170" y="1306653"/>
              <a:ext cx="647179" cy="474455"/>
              <a:chOff x="931170" y="1306653"/>
              <a:chExt cx="647179" cy="474455"/>
            </a:xfrm>
          </p:grpSpPr>
          <p:sp>
            <p:nvSpPr>
              <p:cNvPr id="3693" name="Google Shape;3693;p57"/>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7"/>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5" name="Google Shape;3695;p57"/>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6" name="Google Shape;3696;p57"/>
          <p:cNvGrpSpPr/>
          <p:nvPr/>
        </p:nvGrpSpPr>
        <p:grpSpPr>
          <a:xfrm>
            <a:off x="3948605" y="971313"/>
            <a:ext cx="634656" cy="699982"/>
            <a:chOff x="5985650" y="2860025"/>
            <a:chExt cx="1396075" cy="1539775"/>
          </a:xfrm>
        </p:grpSpPr>
        <p:sp>
          <p:nvSpPr>
            <p:cNvPr id="3697" name="Google Shape;3697;p57"/>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7"/>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7"/>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7"/>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7"/>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7"/>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7"/>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7"/>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7"/>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7"/>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7"/>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7"/>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7"/>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7"/>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7"/>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7"/>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7"/>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7"/>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7"/>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7"/>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7"/>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7"/>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7"/>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7"/>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7"/>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7"/>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7"/>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7"/>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7"/>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7"/>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7"/>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7"/>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57"/>
          <p:cNvGrpSpPr/>
          <p:nvPr/>
        </p:nvGrpSpPr>
        <p:grpSpPr>
          <a:xfrm>
            <a:off x="4704254" y="971307"/>
            <a:ext cx="725845" cy="699975"/>
            <a:chOff x="4249973" y="1201875"/>
            <a:chExt cx="1958568" cy="1888762"/>
          </a:xfrm>
        </p:grpSpPr>
        <p:sp>
          <p:nvSpPr>
            <p:cNvPr id="3730" name="Google Shape;3730;p57"/>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1" name="Google Shape;3731;p57"/>
            <p:cNvGrpSpPr/>
            <p:nvPr/>
          </p:nvGrpSpPr>
          <p:grpSpPr>
            <a:xfrm>
              <a:off x="5853086" y="1789142"/>
              <a:ext cx="355454" cy="1048099"/>
              <a:chOff x="5576108" y="2016725"/>
              <a:chExt cx="565200" cy="1666560"/>
            </a:xfrm>
          </p:grpSpPr>
          <p:sp>
            <p:nvSpPr>
              <p:cNvPr id="3732" name="Google Shape;3732;p57"/>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733" name="Google Shape;3733;p5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57"/>
            <p:cNvGrpSpPr/>
            <p:nvPr/>
          </p:nvGrpSpPr>
          <p:grpSpPr>
            <a:xfrm>
              <a:off x="4869455" y="2691676"/>
              <a:ext cx="1013897" cy="398961"/>
              <a:chOff x="4012057" y="3451825"/>
              <a:chExt cx="1612175" cy="634379"/>
            </a:xfrm>
          </p:grpSpPr>
          <p:sp>
            <p:nvSpPr>
              <p:cNvPr id="3735" name="Google Shape;3735;p57"/>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736" name="Google Shape;3736;p5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7" name="Google Shape;3737;p57"/>
            <p:cNvGrpSpPr/>
            <p:nvPr/>
          </p:nvGrpSpPr>
          <p:grpSpPr>
            <a:xfrm>
              <a:off x="4276937" y="2155961"/>
              <a:ext cx="651965" cy="891358"/>
              <a:chOff x="3069908" y="2599997"/>
              <a:chExt cx="1036675" cy="1417328"/>
            </a:xfrm>
          </p:grpSpPr>
          <p:sp>
            <p:nvSpPr>
              <p:cNvPr id="3738" name="Google Shape;3738;p57"/>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739" name="Google Shape;3739;p5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0" name="Google Shape;3740;p57"/>
            <p:cNvGrpSpPr/>
            <p:nvPr/>
          </p:nvGrpSpPr>
          <p:grpSpPr>
            <a:xfrm>
              <a:off x="5054918" y="1201875"/>
              <a:ext cx="999548" cy="602711"/>
              <a:chOff x="4306958" y="1082925"/>
              <a:chExt cx="1589359" cy="958358"/>
            </a:xfrm>
          </p:grpSpPr>
          <p:sp>
            <p:nvSpPr>
              <p:cNvPr id="3741" name="Google Shape;3741;p57"/>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742" name="Google Shape;3742;p5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3" name="Google Shape;3743;p57"/>
            <p:cNvGrpSpPr/>
            <p:nvPr/>
          </p:nvGrpSpPr>
          <p:grpSpPr>
            <a:xfrm>
              <a:off x="4249973" y="1303451"/>
              <a:ext cx="799317" cy="841334"/>
              <a:chOff x="3027033" y="1244439"/>
              <a:chExt cx="1270977" cy="1337786"/>
            </a:xfrm>
          </p:grpSpPr>
          <p:sp>
            <p:nvSpPr>
              <p:cNvPr id="3744" name="Google Shape;3744;p57"/>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745" name="Google Shape;3745;p5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6" name="Google Shape;3746;p57"/>
          <p:cNvGrpSpPr/>
          <p:nvPr/>
        </p:nvGrpSpPr>
        <p:grpSpPr>
          <a:xfrm>
            <a:off x="4057119" y="1858087"/>
            <a:ext cx="750769" cy="683784"/>
            <a:chOff x="4204684" y="2104422"/>
            <a:chExt cx="699822" cy="637382"/>
          </a:xfrm>
        </p:grpSpPr>
        <p:grpSp>
          <p:nvGrpSpPr>
            <p:cNvPr id="3747" name="Google Shape;3747;p57"/>
            <p:cNvGrpSpPr/>
            <p:nvPr/>
          </p:nvGrpSpPr>
          <p:grpSpPr>
            <a:xfrm>
              <a:off x="4204684" y="2430067"/>
              <a:ext cx="342957" cy="311738"/>
              <a:chOff x="4204684" y="2430067"/>
              <a:chExt cx="342957" cy="311738"/>
            </a:xfrm>
          </p:grpSpPr>
          <p:sp>
            <p:nvSpPr>
              <p:cNvPr id="3748" name="Google Shape;3748;p57"/>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7"/>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0" name="Google Shape;3750;p57"/>
            <p:cNvGrpSpPr/>
            <p:nvPr/>
          </p:nvGrpSpPr>
          <p:grpSpPr>
            <a:xfrm>
              <a:off x="4561586" y="2430067"/>
              <a:ext cx="342920" cy="311738"/>
              <a:chOff x="4561586" y="2430067"/>
              <a:chExt cx="342920" cy="311738"/>
            </a:xfrm>
          </p:grpSpPr>
          <p:sp>
            <p:nvSpPr>
              <p:cNvPr id="3751" name="Google Shape;3751;p57"/>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7"/>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57"/>
            <p:cNvGrpSpPr/>
            <p:nvPr/>
          </p:nvGrpSpPr>
          <p:grpSpPr>
            <a:xfrm>
              <a:off x="4561586" y="2104422"/>
              <a:ext cx="342920" cy="311738"/>
              <a:chOff x="4561586" y="2104422"/>
              <a:chExt cx="342920" cy="311738"/>
            </a:xfrm>
          </p:grpSpPr>
          <p:sp>
            <p:nvSpPr>
              <p:cNvPr id="3754" name="Google Shape;3754;p57"/>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7"/>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57"/>
            <p:cNvGrpSpPr/>
            <p:nvPr/>
          </p:nvGrpSpPr>
          <p:grpSpPr>
            <a:xfrm>
              <a:off x="4204684" y="2104422"/>
              <a:ext cx="342957" cy="311664"/>
              <a:chOff x="4204684" y="2104422"/>
              <a:chExt cx="342957" cy="311664"/>
            </a:xfrm>
          </p:grpSpPr>
          <p:sp>
            <p:nvSpPr>
              <p:cNvPr id="3757" name="Google Shape;3757;p57"/>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7"/>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9" name="Google Shape;3759;p57"/>
          <p:cNvGrpSpPr/>
          <p:nvPr/>
        </p:nvGrpSpPr>
        <p:grpSpPr>
          <a:xfrm>
            <a:off x="5521552" y="971301"/>
            <a:ext cx="660591" cy="688867"/>
            <a:chOff x="5830645" y="1267368"/>
            <a:chExt cx="530340" cy="553040"/>
          </a:xfrm>
        </p:grpSpPr>
        <p:sp>
          <p:nvSpPr>
            <p:cNvPr id="3760" name="Google Shape;3760;p57"/>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1" name="Google Shape;3761;p57"/>
            <p:cNvGrpSpPr/>
            <p:nvPr/>
          </p:nvGrpSpPr>
          <p:grpSpPr>
            <a:xfrm>
              <a:off x="5830645" y="1267368"/>
              <a:ext cx="259743" cy="269909"/>
              <a:chOff x="5830645" y="1267368"/>
              <a:chExt cx="259743" cy="269909"/>
            </a:xfrm>
          </p:grpSpPr>
          <p:sp>
            <p:nvSpPr>
              <p:cNvPr id="3762" name="Google Shape;3762;p57"/>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7"/>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4" name="Google Shape;3764;p57"/>
            <p:cNvGrpSpPr/>
            <p:nvPr/>
          </p:nvGrpSpPr>
          <p:grpSpPr>
            <a:xfrm>
              <a:off x="6101293" y="1267368"/>
              <a:ext cx="259692" cy="269909"/>
              <a:chOff x="6101293" y="1267368"/>
              <a:chExt cx="259692" cy="269909"/>
            </a:xfrm>
          </p:grpSpPr>
          <p:sp>
            <p:nvSpPr>
              <p:cNvPr id="3765" name="Google Shape;3765;p57"/>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7"/>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7" name="Google Shape;3767;p57"/>
            <p:cNvGrpSpPr/>
            <p:nvPr/>
          </p:nvGrpSpPr>
          <p:grpSpPr>
            <a:xfrm>
              <a:off x="5830645" y="1550500"/>
              <a:ext cx="259692" cy="269909"/>
              <a:chOff x="5830645" y="1550500"/>
              <a:chExt cx="259692" cy="269909"/>
            </a:xfrm>
          </p:grpSpPr>
          <p:sp>
            <p:nvSpPr>
              <p:cNvPr id="3768" name="Google Shape;3768;p57"/>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7"/>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0" name="Google Shape;3770;p57"/>
            <p:cNvGrpSpPr/>
            <p:nvPr/>
          </p:nvGrpSpPr>
          <p:grpSpPr>
            <a:xfrm>
              <a:off x="6101293" y="1550500"/>
              <a:ext cx="259692" cy="269909"/>
              <a:chOff x="6101293" y="1550500"/>
              <a:chExt cx="259692" cy="269909"/>
            </a:xfrm>
          </p:grpSpPr>
          <p:sp>
            <p:nvSpPr>
              <p:cNvPr id="3771" name="Google Shape;3771;p57"/>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7"/>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3" name="Google Shape;3773;p57"/>
          <p:cNvGrpSpPr/>
          <p:nvPr/>
        </p:nvGrpSpPr>
        <p:grpSpPr>
          <a:xfrm>
            <a:off x="723705" y="1861761"/>
            <a:ext cx="697154" cy="679574"/>
            <a:chOff x="2679875" y="2361475"/>
            <a:chExt cx="780425" cy="760575"/>
          </a:xfrm>
        </p:grpSpPr>
        <p:sp>
          <p:nvSpPr>
            <p:cNvPr id="3774" name="Google Shape;3774;p57"/>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7"/>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7"/>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57"/>
          <p:cNvGrpSpPr/>
          <p:nvPr/>
        </p:nvGrpSpPr>
        <p:grpSpPr>
          <a:xfrm>
            <a:off x="3122864" y="971353"/>
            <a:ext cx="735829" cy="684547"/>
            <a:chOff x="3351965" y="1148808"/>
            <a:chExt cx="750770" cy="698375"/>
          </a:xfrm>
        </p:grpSpPr>
        <p:grpSp>
          <p:nvGrpSpPr>
            <p:cNvPr id="3781" name="Google Shape;3781;p57"/>
            <p:cNvGrpSpPr/>
            <p:nvPr/>
          </p:nvGrpSpPr>
          <p:grpSpPr>
            <a:xfrm>
              <a:off x="3586796" y="1148808"/>
              <a:ext cx="294857" cy="286830"/>
              <a:chOff x="3750225" y="1774000"/>
              <a:chExt cx="149575" cy="145525"/>
            </a:xfrm>
          </p:grpSpPr>
          <p:sp>
            <p:nvSpPr>
              <p:cNvPr id="3782" name="Google Shape;3782;p5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57"/>
            <p:cNvGrpSpPr/>
            <p:nvPr/>
          </p:nvGrpSpPr>
          <p:grpSpPr>
            <a:xfrm>
              <a:off x="3779245" y="1375768"/>
              <a:ext cx="323490" cy="286978"/>
              <a:chOff x="3847850" y="1889150"/>
              <a:chExt cx="164100" cy="145600"/>
            </a:xfrm>
          </p:grpSpPr>
          <p:sp>
            <p:nvSpPr>
              <p:cNvPr id="3785" name="Google Shape;3785;p5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57"/>
            <p:cNvGrpSpPr/>
            <p:nvPr/>
          </p:nvGrpSpPr>
          <p:grpSpPr>
            <a:xfrm>
              <a:off x="3351965" y="1330435"/>
              <a:ext cx="295449" cy="285401"/>
              <a:chOff x="3631100" y="1866150"/>
              <a:chExt cx="149875" cy="144800"/>
            </a:xfrm>
          </p:grpSpPr>
          <p:sp>
            <p:nvSpPr>
              <p:cNvPr id="3788" name="Google Shape;3788;p57"/>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7"/>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57"/>
            <p:cNvGrpSpPr/>
            <p:nvPr/>
          </p:nvGrpSpPr>
          <p:grpSpPr>
            <a:xfrm>
              <a:off x="3548208" y="1560352"/>
              <a:ext cx="294808" cy="286830"/>
              <a:chOff x="3730650" y="1982800"/>
              <a:chExt cx="149550" cy="145525"/>
            </a:xfrm>
          </p:grpSpPr>
          <p:sp>
            <p:nvSpPr>
              <p:cNvPr id="3791" name="Google Shape;3791;p5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93" name="Google Shape;3793;p57"/>
          <p:cNvGrpSpPr/>
          <p:nvPr/>
        </p:nvGrpSpPr>
        <p:grpSpPr>
          <a:xfrm>
            <a:off x="7624517" y="971307"/>
            <a:ext cx="804565" cy="677795"/>
            <a:chOff x="7636443" y="1204988"/>
            <a:chExt cx="804565" cy="677795"/>
          </a:xfrm>
        </p:grpSpPr>
        <p:grpSp>
          <p:nvGrpSpPr>
            <p:cNvPr id="3794" name="Google Shape;3794;p57"/>
            <p:cNvGrpSpPr/>
            <p:nvPr/>
          </p:nvGrpSpPr>
          <p:grpSpPr>
            <a:xfrm>
              <a:off x="7636443" y="1509705"/>
              <a:ext cx="804565" cy="373078"/>
              <a:chOff x="7636443" y="1509705"/>
              <a:chExt cx="804565" cy="373078"/>
            </a:xfrm>
          </p:grpSpPr>
          <p:sp>
            <p:nvSpPr>
              <p:cNvPr id="3795" name="Google Shape;3795;p57"/>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7"/>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7" name="Google Shape;3797;p57"/>
            <p:cNvGrpSpPr/>
            <p:nvPr/>
          </p:nvGrpSpPr>
          <p:grpSpPr>
            <a:xfrm>
              <a:off x="7636443" y="1408133"/>
              <a:ext cx="804565" cy="373078"/>
              <a:chOff x="7636443" y="1408133"/>
              <a:chExt cx="804565" cy="373078"/>
            </a:xfrm>
          </p:grpSpPr>
          <p:sp>
            <p:nvSpPr>
              <p:cNvPr id="3798" name="Google Shape;3798;p57"/>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7"/>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0" name="Google Shape;3800;p57"/>
            <p:cNvGrpSpPr/>
            <p:nvPr/>
          </p:nvGrpSpPr>
          <p:grpSpPr>
            <a:xfrm>
              <a:off x="7636443" y="1306560"/>
              <a:ext cx="804565" cy="373078"/>
              <a:chOff x="7636443" y="1306560"/>
              <a:chExt cx="804565" cy="373078"/>
            </a:xfrm>
          </p:grpSpPr>
          <p:sp>
            <p:nvSpPr>
              <p:cNvPr id="3801" name="Google Shape;3801;p57"/>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7"/>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57"/>
            <p:cNvGrpSpPr/>
            <p:nvPr/>
          </p:nvGrpSpPr>
          <p:grpSpPr>
            <a:xfrm>
              <a:off x="7636443" y="1204988"/>
              <a:ext cx="804565" cy="373078"/>
              <a:chOff x="7636443" y="1204988"/>
              <a:chExt cx="804565" cy="373078"/>
            </a:xfrm>
          </p:grpSpPr>
          <p:sp>
            <p:nvSpPr>
              <p:cNvPr id="3804" name="Google Shape;3804;p57"/>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7"/>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6" name="Google Shape;3806;p57"/>
          <p:cNvGrpSpPr/>
          <p:nvPr/>
        </p:nvGrpSpPr>
        <p:grpSpPr>
          <a:xfrm>
            <a:off x="4963363" y="1878721"/>
            <a:ext cx="661339" cy="661188"/>
            <a:chOff x="3990000" y="975400"/>
            <a:chExt cx="3934200" cy="3933300"/>
          </a:xfrm>
        </p:grpSpPr>
        <p:sp>
          <p:nvSpPr>
            <p:cNvPr id="3807" name="Google Shape;3807;p57"/>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7"/>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7"/>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7"/>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57"/>
          <p:cNvGrpSpPr/>
          <p:nvPr/>
        </p:nvGrpSpPr>
        <p:grpSpPr>
          <a:xfrm>
            <a:off x="6607011" y="1857359"/>
            <a:ext cx="868881" cy="684241"/>
            <a:chOff x="6598259" y="2078634"/>
            <a:chExt cx="868881" cy="684241"/>
          </a:xfrm>
        </p:grpSpPr>
        <p:sp>
          <p:nvSpPr>
            <p:cNvPr id="3812" name="Google Shape;3812;p57"/>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7"/>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7"/>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7"/>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7"/>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7"/>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8" name="Google Shape;3818;p57"/>
            <p:cNvGrpSpPr/>
            <p:nvPr/>
          </p:nvGrpSpPr>
          <p:grpSpPr>
            <a:xfrm>
              <a:off x="6808175" y="2078634"/>
              <a:ext cx="452229" cy="684241"/>
              <a:chOff x="6808175" y="2078634"/>
              <a:chExt cx="452229" cy="684241"/>
            </a:xfrm>
          </p:grpSpPr>
          <p:sp>
            <p:nvSpPr>
              <p:cNvPr id="3819" name="Google Shape;3819;p57"/>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7"/>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7"/>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7"/>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7"/>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7"/>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5" name="Google Shape;3825;p57"/>
              <p:cNvGrpSpPr/>
              <p:nvPr/>
            </p:nvGrpSpPr>
            <p:grpSpPr>
              <a:xfrm>
                <a:off x="6821586" y="2078634"/>
                <a:ext cx="426871" cy="684241"/>
                <a:chOff x="6821586" y="2078634"/>
                <a:chExt cx="426871" cy="684241"/>
              </a:xfrm>
            </p:grpSpPr>
            <p:grpSp>
              <p:nvGrpSpPr>
                <p:cNvPr id="3826" name="Google Shape;3826;p57"/>
                <p:cNvGrpSpPr/>
                <p:nvPr/>
              </p:nvGrpSpPr>
              <p:grpSpPr>
                <a:xfrm>
                  <a:off x="6821586" y="2078634"/>
                  <a:ext cx="426871" cy="684241"/>
                  <a:chOff x="6821586" y="2078634"/>
                  <a:chExt cx="426871" cy="684241"/>
                </a:xfrm>
              </p:grpSpPr>
              <p:sp>
                <p:nvSpPr>
                  <p:cNvPr id="3827" name="Google Shape;3827;p57"/>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7"/>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7"/>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7"/>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7"/>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7"/>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7"/>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7"/>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7"/>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7"/>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7"/>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7"/>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7"/>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7"/>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7"/>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7"/>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7"/>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7"/>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7"/>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6" name="Google Shape;3846;p57"/>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7"/>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7"/>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7"/>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7"/>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7"/>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52" name="Google Shape;3852;p57"/>
          <p:cNvGrpSpPr/>
          <p:nvPr/>
        </p:nvGrpSpPr>
        <p:grpSpPr>
          <a:xfrm>
            <a:off x="716994" y="3531369"/>
            <a:ext cx="1340789" cy="640830"/>
            <a:chOff x="238125" y="1151100"/>
            <a:chExt cx="7139450" cy="3412300"/>
          </a:xfrm>
        </p:grpSpPr>
        <p:sp>
          <p:nvSpPr>
            <p:cNvPr id="3853" name="Google Shape;3853;p57"/>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7"/>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7"/>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7"/>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7"/>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7"/>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7"/>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7"/>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7"/>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7"/>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7"/>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7"/>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5" name="Google Shape;3865;p57"/>
          <p:cNvGrpSpPr/>
          <p:nvPr/>
        </p:nvGrpSpPr>
        <p:grpSpPr>
          <a:xfrm>
            <a:off x="5584217" y="2734650"/>
            <a:ext cx="985357" cy="585764"/>
            <a:chOff x="5145061" y="2881789"/>
            <a:chExt cx="1107641" cy="658458"/>
          </a:xfrm>
        </p:grpSpPr>
        <p:grpSp>
          <p:nvGrpSpPr>
            <p:cNvPr id="3866" name="Google Shape;3866;p57"/>
            <p:cNvGrpSpPr/>
            <p:nvPr/>
          </p:nvGrpSpPr>
          <p:grpSpPr>
            <a:xfrm>
              <a:off x="5722989" y="3244587"/>
              <a:ext cx="529713" cy="295659"/>
              <a:chOff x="5722989" y="3244587"/>
              <a:chExt cx="529713" cy="295659"/>
            </a:xfrm>
          </p:grpSpPr>
          <p:sp>
            <p:nvSpPr>
              <p:cNvPr id="3867" name="Google Shape;3867;p57"/>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868" name="Google Shape;3868;p57"/>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869" name="Google Shape;3869;p57"/>
            <p:cNvGrpSpPr/>
            <p:nvPr/>
          </p:nvGrpSpPr>
          <p:grpSpPr>
            <a:xfrm>
              <a:off x="5145061" y="3244587"/>
              <a:ext cx="536807" cy="295659"/>
              <a:chOff x="5145061" y="3244587"/>
              <a:chExt cx="536807" cy="295659"/>
            </a:xfrm>
          </p:grpSpPr>
          <p:sp>
            <p:nvSpPr>
              <p:cNvPr id="3870" name="Google Shape;3870;p57"/>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871" name="Google Shape;3871;p57"/>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872" name="Google Shape;3872;p57"/>
            <p:cNvGrpSpPr/>
            <p:nvPr/>
          </p:nvGrpSpPr>
          <p:grpSpPr>
            <a:xfrm>
              <a:off x="5341327" y="2898245"/>
              <a:ext cx="532309" cy="614891"/>
              <a:chOff x="5341327" y="2898245"/>
              <a:chExt cx="532309" cy="614891"/>
            </a:xfrm>
          </p:grpSpPr>
          <p:sp>
            <p:nvSpPr>
              <p:cNvPr id="3873" name="Google Shape;3873;p57"/>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874" name="Google Shape;3874;p57"/>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875" name="Google Shape;3875;p57"/>
            <p:cNvGrpSpPr/>
            <p:nvPr/>
          </p:nvGrpSpPr>
          <p:grpSpPr>
            <a:xfrm>
              <a:off x="5532290" y="2881789"/>
              <a:ext cx="620516" cy="305456"/>
              <a:chOff x="5532290" y="2881789"/>
              <a:chExt cx="620516" cy="305456"/>
            </a:xfrm>
          </p:grpSpPr>
          <p:sp>
            <p:nvSpPr>
              <p:cNvPr id="3876" name="Google Shape;3876;p57"/>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877" name="Google Shape;3877;p57"/>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3878" name="Google Shape;3878;p57"/>
          <p:cNvGrpSpPr/>
          <p:nvPr/>
        </p:nvGrpSpPr>
        <p:grpSpPr>
          <a:xfrm>
            <a:off x="8163140" y="3526708"/>
            <a:ext cx="269068" cy="645491"/>
            <a:chOff x="7026852" y="3311869"/>
            <a:chExt cx="434331" cy="1041954"/>
          </a:xfrm>
        </p:grpSpPr>
        <p:sp>
          <p:nvSpPr>
            <p:cNvPr id="3879" name="Google Shape;3879;p57"/>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7"/>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7"/>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2" name="Google Shape;3882;p57"/>
          <p:cNvGrpSpPr/>
          <p:nvPr/>
        </p:nvGrpSpPr>
        <p:grpSpPr>
          <a:xfrm>
            <a:off x="6179721" y="3565945"/>
            <a:ext cx="293882" cy="293836"/>
            <a:chOff x="4873519" y="3311869"/>
            <a:chExt cx="499374" cy="499296"/>
          </a:xfrm>
        </p:grpSpPr>
        <p:sp>
          <p:nvSpPr>
            <p:cNvPr id="3883" name="Google Shape;3883;p5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7"/>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5" name="Google Shape;3885;p57"/>
          <p:cNvGrpSpPr/>
          <p:nvPr/>
        </p:nvGrpSpPr>
        <p:grpSpPr>
          <a:xfrm>
            <a:off x="6179721" y="3878317"/>
            <a:ext cx="293882" cy="293882"/>
            <a:chOff x="4873519" y="3875839"/>
            <a:chExt cx="499374" cy="499374"/>
          </a:xfrm>
        </p:grpSpPr>
        <p:sp>
          <p:nvSpPr>
            <p:cNvPr id="3886" name="Google Shape;3886;p57"/>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7"/>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8" name="Google Shape;3888;p57"/>
          <p:cNvGrpSpPr/>
          <p:nvPr/>
        </p:nvGrpSpPr>
        <p:grpSpPr>
          <a:xfrm>
            <a:off x="2410248" y="1850269"/>
            <a:ext cx="698104" cy="698208"/>
            <a:chOff x="2565073" y="2075876"/>
            <a:chExt cx="672482" cy="672518"/>
          </a:xfrm>
        </p:grpSpPr>
        <p:sp>
          <p:nvSpPr>
            <p:cNvPr id="3889" name="Google Shape;3889;p57"/>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7"/>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7"/>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7"/>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7"/>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7"/>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57"/>
          <p:cNvGrpSpPr/>
          <p:nvPr/>
        </p:nvGrpSpPr>
        <p:grpSpPr>
          <a:xfrm>
            <a:off x="5633660" y="3534870"/>
            <a:ext cx="438354" cy="637329"/>
            <a:chOff x="1697726" y="3244179"/>
            <a:chExt cx="788124" cy="1146069"/>
          </a:xfrm>
        </p:grpSpPr>
        <p:sp>
          <p:nvSpPr>
            <p:cNvPr id="3896" name="Google Shape;3896;p5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8" name="Google Shape;3898;p57"/>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9" name="Google Shape;3899;p57"/>
          <p:cNvGrpSpPr/>
          <p:nvPr/>
        </p:nvGrpSpPr>
        <p:grpSpPr>
          <a:xfrm>
            <a:off x="7634874" y="1863232"/>
            <a:ext cx="799565" cy="670282"/>
            <a:chOff x="7617850" y="2063282"/>
            <a:chExt cx="799565" cy="670282"/>
          </a:xfrm>
        </p:grpSpPr>
        <p:cxnSp>
          <p:nvCxnSpPr>
            <p:cNvPr id="3900" name="Google Shape;3900;p57"/>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901" name="Google Shape;3901;p57"/>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902" name="Google Shape;3902;p57"/>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903" name="Google Shape;3903;p57"/>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904" name="Google Shape;3904;p57"/>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3905" name="Google Shape;3905;p57"/>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3906" name="Google Shape;3906;p57"/>
            <p:cNvGrpSpPr/>
            <p:nvPr/>
          </p:nvGrpSpPr>
          <p:grpSpPr>
            <a:xfrm>
              <a:off x="7734309" y="2063282"/>
              <a:ext cx="570957" cy="620095"/>
              <a:chOff x="7734309" y="2063282"/>
              <a:chExt cx="570957" cy="620095"/>
            </a:xfrm>
          </p:grpSpPr>
          <p:grpSp>
            <p:nvGrpSpPr>
              <p:cNvPr id="3907" name="Google Shape;3907;p57"/>
              <p:cNvGrpSpPr/>
              <p:nvPr/>
            </p:nvGrpSpPr>
            <p:grpSpPr>
              <a:xfrm>
                <a:off x="8031573" y="2063282"/>
                <a:ext cx="273693" cy="620095"/>
                <a:chOff x="8031573" y="2063282"/>
                <a:chExt cx="273693" cy="620095"/>
              </a:xfrm>
            </p:grpSpPr>
            <p:sp>
              <p:nvSpPr>
                <p:cNvPr id="3908" name="Google Shape;3908;p5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2" name="Google Shape;3912;p57"/>
              <p:cNvGrpSpPr/>
              <p:nvPr/>
            </p:nvGrpSpPr>
            <p:grpSpPr>
              <a:xfrm flipH="1">
                <a:off x="7734309" y="2063282"/>
                <a:ext cx="273693" cy="620095"/>
                <a:chOff x="8031573" y="2063282"/>
                <a:chExt cx="273693" cy="620095"/>
              </a:xfrm>
            </p:grpSpPr>
            <p:sp>
              <p:nvSpPr>
                <p:cNvPr id="3913" name="Google Shape;3913;p5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917" name="Google Shape;3917;p57"/>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7"/>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9" name="Google Shape;3919;p57"/>
          <p:cNvGrpSpPr/>
          <p:nvPr/>
        </p:nvGrpSpPr>
        <p:grpSpPr>
          <a:xfrm>
            <a:off x="7821480" y="2716716"/>
            <a:ext cx="602567" cy="601884"/>
            <a:chOff x="1186975" y="238125"/>
            <a:chExt cx="5244275" cy="5238325"/>
          </a:xfrm>
        </p:grpSpPr>
        <p:sp>
          <p:nvSpPr>
            <p:cNvPr id="3920" name="Google Shape;3920;p5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7"/>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7"/>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7"/>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4" name="Google Shape;3924;p57"/>
          <p:cNvGrpSpPr/>
          <p:nvPr/>
        </p:nvGrpSpPr>
        <p:grpSpPr>
          <a:xfrm>
            <a:off x="3264218" y="1856199"/>
            <a:ext cx="651848" cy="687338"/>
            <a:chOff x="3400515" y="2056248"/>
            <a:chExt cx="698134" cy="735987"/>
          </a:xfrm>
        </p:grpSpPr>
        <p:grpSp>
          <p:nvGrpSpPr>
            <p:cNvPr id="3925" name="Google Shape;3925;p57"/>
            <p:cNvGrpSpPr/>
            <p:nvPr/>
          </p:nvGrpSpPr>
          <p:grpSpPr>
            <a:xfrm>
              <a:off x="3400515" y="2283913"/>
              <a:ext cx="312919" cy="219900"/>
              <a:chOff x="3400515" y="2283913"/>
              <a:chExt cx="312919" cy="219900"/>
            </a:xfrm>
          </p:grpSpPr>
          <p:sp>
            <p:nvSpPr>
              <p:cNvPr id="3926" name="Google Shape;3926;p57"/>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927" name="Google Shape;3927;p57"/>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3928" name="Google Shape;3928;p57"/>
            <p:cNvGrpSpPr/>
            <p:nvPr/>
          </p:nvGrpSpPr>
          <p:grpSpPr>
            <a:xfrm>
              <a:off x="3547823" y="2461089"/>
              <a:ext cx="219900" cy="331146"/>
              <a:chOff x="3547823" y="2461089"/>
              <a:chExt cx="219900" cy="331146"/>
            </a:xfrm>
          </p:grpSpPr>
          <p:sp>
            <p:nvSpPr>
              <p:cNvPr id="3929" name="Google Shape;3929;p57"/>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930" name="Google Shape;3930;p57"/>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3931" name="Google Shape;3931;p57"/>
            <p:cNvGrpSpPr/>
            <p:nvPr/>
          </p:nvGrpSpPr>
          <p:grpSpPr>
            <a:xfrm>
              <a:off x="3734138" y="2461089"/>
              <a:ext cx="219900" cy="331146"/>
              <a:chOff x="3734138" y="2461089"/>
              <a:chExt cx="219900" cy="331146"/>
            </a:xfrm>
          </p:grpSpPr>
          <p:sp>
            <p:nvSpPr>
              <p:cNvPr id="3932" name="Google Shape;3932;p57"/>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933" name="Google Shape;3933;p57"/>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3934" name="Google Shape;3934;p57"/>
            <p:cNvGrpSpPr/>
            <p:nvPr/>
          </p:nvGrpSpPr>
          <p:grpSpPr>
            <a:xfrm>
              <a:off x="3787560" y="2281742"/>
              <a:ext cx="311089" cy="219900"/>
              <a:chOff x="3787560" y="2281742"/>
              <a:chExt cx="311089" cy="219900"/>
            </a:xfrm>
          </p:grpSpPr>
          <p:sp>
            <p:nvSpPr>
              <p:cNvPr id="3935" name="Google Shape;3935;p57"/>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936" name="Google Shape;3936;p57"/>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3937" name="Google Shape;3937;p57"/>
            <p:cNvGrpSpPr/>
            <p:nvPr/>
          </p:nvGrpSpPr>
          <p:grpSpPr>
            <a:xfrm>
              <a:off x="3637290" y="2056248"/>
              <a:ext cx="219900" cy="330736"/>
              <a:chOff x="3637290" y="2056248"/>
              <a:chExt cx="219900" cy="330736"/>
            </a:xfrm>
          </p:grpSpPr>
          <p:sp>
            <p:nvSpPr>
              <p:cNvPr id="3938" name="Google Shape;3938;p57"/>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3939" name="Google Shape;3939;p57"/>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3940" name="Google Shape;3940;p57"/>
          <p:cNvGrpSpPr/>
          <p:nvPr/>
        </p:nvGrpSpPr>
        <p:grpSpPr>
          <a:xfrm>
            <a:off x="2555923" y="2726206"/>
            <a:ext cx="1268144" cy="592394"/>
            <a:chOff x="238125" y="1188750"/>
            <a:chExt cx="7140450" cy="3335550"/>
          </a:xfrm>
        </p:grpSpPr>
        <p:sp>
          <p:nvSpPr>
            <p:cNvPr id="3941" name="Google Shape;3941;p5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57"/>
          <p:cNvGrpSpPr/>
          <p:nvPr/>
        </p:nvGrpSpPr>
        <p:grpSpPr>
          <a:xfrm>
            <a:off x="6663824" y="2728360"/>
            <a:ext cx="1053944" cy="590147"/>
            <a:chOff x="238125" y="1335475"/>
            <a:chExt cx="5418735" cy="3034175"/>
          </a:xfrm>
        </p:grpSpPr>
        <p:sp>
          <p:nvSpPr>
            <p:cNvPr id="3947" name="Google Shape;3947;p5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57"/>
          <p:cNvGrpSpPr/>
          <p:nvPr/>
        </p:nvGrpSpPr>
        <p:grpSpPr>
          <a:xfrm>
            <a:off x="4094633" y="3533260"/>
            <a:ext cx="1268207" cy="638939"/>
            <a:chOff x="3967651" y="3645904"/>
            <a:chExt cx="1479304" cy="745292"/>
          </a:xfrm>
        </p:grpSpPr>
        <p:grpSp>
          <p:nvGrpSpPr>
            <p:cNvPr id="3951" name="Google Shape;3951;p57"/>
            <p:cNvGrpSpPr/>
            <p:nvPr/>
          </p:nvGrpSpPr>
          <p:grpSpPr>
            <a:xfrm>
              <a:off x="3967651" y="4009026"/>
              <a:ext cx="1479304" cy="382170"/>
              <a:chOff x="3967651" y="4009026"/>
              <a:chExt cx="1479304" cy="382170"/>
            </a:xfrm>
          </p:grpSpPr>
          <p:grpSp>
            <p:nvGrpSpPr>
              <p:cNvPr id="3952" name="Google Shape;3952;p57"/>
              <p:cNvGrpSpPr/>
              <p:nvPr/>
            </p:nvGrpSpPr>
            <p:grpSpPr>
              <a:xfrm>
                <a:off x="4892216" y="4195630"/>
                <a:ext cx="554739" cy="195566"/>
                <a:chOff x="3604375" y="4892160"/>
                <a:chExt cx="1651500" cy="582215"/>
              </a:xfrm>
            </p:grpSpPr>
            <p:sp>
              <p:nvSpPr>
                <p:cNvPr id="3953" name="Google Shape;3953;p57"/>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7"/>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5" name="Google Shape;3955;p57"/>
              <p:cNvGrpSpPr/>
              <p:nvPr/>
            </p:nvGrpSpPr>
            <p:grpSpPr>
              <a:xfrm>
                <a:off x="3967651" y="4146303"/>
                <a:ext cx="579402" cy="244893"/>
                <a:chOff x="851875" y="4745310"/>
                <a:chExt cx="1724925" cy="729065"/>
              </a:xfrm>
            </p:grpSpPr>
            <p:sp>
              <p:nvSpPr>
                <p:cNvPr id="3956" name="Google Shape;3956;p57"/>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7"/>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8" name="Google Shape;3958;p57"/>
              <p:cNvGrpSpPr/>
              <p:nvPr/>
            </p:nvGrpSpPr>
            <p:grpSpPr>
              <a:xfrm>
                <a:off x="4460753" y="4009026"/>
                <a:ext cx="493110" cy="382170"/>
                <a:chOff x="2319875" y="4336625"/>
                <a:chExt cx="1468025" cy="1137750"/>
              </a:xfrm>
            </p:grpSpPr>
            <p:sp>
              <p:nvSpPr>
                <p:cNvPr id="3959" name="Google Shape;3959;p57"/>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7"/>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1" name="Google Shape;3961;p57"/>
            <p:cNvGrpSpPr/>
            <p:nvPr/>
          </p:nvGrpSpPr>
          <p:grpSpPr>
            <a:xfrm>
              <a:off x="4479443" y="3645904"/>
              <a:ext cx="455965" cy="388789"/>
              <a:chOff x="2957425" y="238100"/>
              <a:chExt cx="1910200" cy="1628775"/>
            </a:xfrm>
          </p:grpSpPr>
          <p:sp>
            <p:nvSpPr>
              <p:cNvPr id="3962" name="Google Shape;3962;p57"/>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7"/>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7"/>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7"/>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7"/>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7"/>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7"/>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7"/>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7"/>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7"/>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2" name="Google Shape;3972;p57"/>
          <p:cNvGrpSpPr/>
          <p:nvPr/>
        </p:nvGrpSpPr>
        <p:grpSpPr>
          <a:xfrm>
            <a:off x="2480746" y="3534460"/>
            <a:ext cx="1243128" cy="637739"/>
            <a:chOff x="2496310" y="3693351"/>
            <a:chExt cx="1342906" cy="688926"/>
          </a:xfrm>
        </p:grpSpPr>
        <p:grpSp>
          <p:nvGrpSpPr>
            <p:cNvPr id="3973" name="Google Shape;3973;p57"/>
            <p:cNvGrpSpPr/>
            <p:nvPr/>
          </p:nvGrpSpPr>
          <p:grpSpPr>
            <a:xfrm>
              <a:off x="2496310" y="3693351"/>
              <a:ext cx="1342906" cy="688875"/>
              <a:chOff x="2496310" y="3693351"/>
              <a:chExt cx="1342906" cy="688875"/>
            </a:xfrm>
          </p:grpSpPr>
          <p:sp>
            <p:nvSpPr>
              <p:cNvPr id="3974" name="Google Shape;3974;p57"/>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7"/>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7"/>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7"/>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7"/>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7"/>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80" name="Google Shape;3980;p57"/>
              <p:cNvCxnSpPr>
                <a:stCxn id="397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3981" name="Google Shape;3981;p57"/>
              <p:cNvCxnSpPr>
                <a:stCxn id="397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3982" name="Google Shape;3982;p57"/>
              <p:cNvCxnSpPr>
                <a:stCxn id="397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3983" name="Google Shape;3983;p57"/>
              <p:cNvCxnSpPr>
                <a:stCxn id="397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3984" name="Google Shape;3984;p57"/>
              <p:cNvCxnSpPr>
                <a:stCxn id="397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3985" name="Google Shape;3985;p57"/>
            <p:cNvGrpSpPr/>
            <p:nvPr/>
          </p:nvGrpSpPr>
          <p:grpSpPr>
            <a:xfrm>
              <a:off x="2675275" y="3930557"/>
              <a:ext cx="1003306" cy="451719"/>
              <a:chOff x="2675275" y="4174282"/>
              <a:chExt cx="1003306" cy="451719"/>
            </a:xfrm>
          </p:grpSpPr>
          <p:sp>
            <p:nvSpPr>
              <p:cNvPr id="3986" name="Google Shape;3986;p57"/>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7"/>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7"/>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9" name="Google Shape;3989;p57"/>
          <p:cNvGrpSpPr/>
          <p:nvPr/>
        </p:nvGrpSpPr>
        <p:grpSpPr>
          <a:xfrm>
            <a:off x="1654417" y="971307"/>
            <a:ext cx="574511" cy="874709"/>
            <a:chOff x="1715404" y="1112080"/>
            <a:chExt cx="642270" cy="977984"/>
          </a:xfrm>
        </p:grpSpPr>
        <p:grpSp>
          <p:nvGrpSpPr>
            <p:cNvPr id="3990" name="Google Shape;3990;p57"/>
            <p:cNvGrpSpPr/>
            <p:nvPr/>
          </p:nvGrpSpPr>
          <p:grpSpPr>
            <a:xfrm>
              <a:off x="1715404" y="1112080"/>
              <a:ext cx="642270" cy="977984"/>
              <a:chOff x="1715404" y="1112080"/>
              <a:chExt cx="642270" cy="977984"/>
            </a:xfrm>
          </p:grpSpPr>
          <p:sp>
            <p:nvSpPr>
              <p:cNvPr id="3991" name="Google Shape;3991;p57"/>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7"/>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57"/>
            <p:cNvGrpSpPr/>
            <p:nvPr/>
          </p:nvGrpSpPr>
          <p:grpSpPr>
            <a:xfrm>
              <a:off x="1768927" y="1165603"/>
              <a:ext cx="535225" cy="851367"/>
              <a:chOff x="1768927" y="1165603"/>
              <a:chExt cx="535225" cy="851367"/>
            </a:xfrm>
          </p:grpSpPr>
          <p:sp>
            <p:nvSpPr>
              <p:cNvPr id="3994" name="Google Shape;3994;p57"/>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7"/>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57"/>
            <p:cNvGrpSpPr/>
            <p:nvPr/>
          </p:nvGrpSpPr>
          <p:grpSpPr>
            <a:xfrm>
              <a:off x="1822449" y="1219125"/>
              <a:ext cx="428180" cy="718859"/>
              <a:chOff x="1822449" y="1219125"/>
              <a:chExt cx="428180" cy="718859"/>
            </a:xfrm>
          </p:grpSpPr>
          <p:sp>
            <p:nvSpPr>
              <p:cNvPr id="3997" name="Google Shape;3997;p57"/>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7"/>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57"/>
            <p:cNvGrpSpPr/>
            <p:nvPr/>
          </p:nvGrpSpPr>
          <p:grpSpPr>
            <a:xfrm>
              <a:off x="1875972" y="1272648"/>
              <a:ext cx="321135" cy="586939"/>
              <a:chOff x="1875972" y="1272648"/>
              <a:chExt cx="321135" cy="586939"/>
            </a:xfrm>
          </p:grpSpPr>
          <p:sp>
            <p:nvSpPr>
              <p:cNvPr id="4000" name="Google Shape;4000;p57"/>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7"/>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02" name="Google Shape;4002;p57"/>
          <p:cNvGrpSpPr/>
          <p:nvPr/>
        </p:nvGrpSpPr>
        <p:grpSpPr>
          <a:xfrm>
            <a:off x="7761578" y="3528028"/>
            <a:ext cx="293855" cy="644170"/>
            <a:chOff x="241025" y="3151575"/>
            <a:chExt cx="293855" cy="644170"/>
          </a:xfrm>
        </p:grpSpPr>
        <p:sp>
          <p:nvSpPr>
            <p:cNvPr id="4003" name="Google Shape;4003;p57"/>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7"/>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57"/>
          <p:cNvGrpSpPr/>
          <p:nvPr/>
        </p:nvGrpSpPr>
        <p:grpSpPr>
          <a:xfrm>
            <a:off x="709562" y="2728028"/>
            <a:ext cx="1779649" cy="591620"/>
            <a:chOff x="246070" y="1983375"/>
            <a:chExt cx="1855347" cy="616849"/>
          </a:xfrm>
        </p:grpSpPr>
        <p:sp>
          <p:nvSpPr>
            <p:cNvPr id="4006" name="Google Shape;4006;p57"/>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7"/>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7"/>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7"/>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7"/>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7"/>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7"/>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7"/>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7"/>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5" name="Google Shape;4015;p57"/>
          <p:cNvGrpSpPr/>
          <p:nvPr/>
        </p:nvGrpSpPr>
        <p:grpSpPr>
          <a:xfrm>
            <a:off x="2320428" y="971307"/>
            <a:ext cx="711055" cy="745993"/>
            <a:chOff x="2496269" y="1171698"/>
            <a:chExt cx="761953" cy="799392"/>
          </a:xfrm>
        </p:grpSpPr>
        <p:grpSp>
          <p:nvGrpSpPr>
            <p:cNvPr id="4016" name="Google Shape;4016;p57"/>
            <p:cNvGrpSpPr/>
            <p:nvPr/>
          </p:nvGrpSpPr>
          <p:grpSpPr>
            <a:xfrm>
              <a:off x="2496269" y="1171698"/>
              <a:ext cx="761953" cy="723022"/>
              <a:chOff x="2496269" y="1171698"/>
              <a:chExt cx="761953" cy="723022"/>
            </a:xfrm>
          </p:grpSpPr>
          <p:sp>
            <p:nvSpPr>
              <p:cNvPr id="4017" name="Google Shape;4017;p57"/>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7"/>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9" name="Google Shape;4019;p57"/>
              <p:cNvGrpSpPr/>
              <p:nvPr/>
            </p:nvGrpSpPr>
            <p:grpSpPr>
              <a:xfrm>
                <a:off x="2496269" y="1171698"/>
                <a:ext cx="761953" cy="723022"/>
                <a:chOff x="2496269" y="1120652"/>
                <a:chExt cx="761953" cy="723022"/>
              </a:xfrm>
            </p:grpSpPr>
            <p:grpSp>
              <p:nvGrpSpPr>
                <p:cNvPr id="4020" name="Google Shape;4020;p57"/>
                <p:cNvGrpSpPr/>
                <p:nvPr/>
              </p:nvGrpSpPr>
              <p:grpSpPr>
                <a:xfrm>
                  <a:off x="2496269" y="1120652"/>
                  <a:ext cx="761953" cy="723022"/>
                  <a:chOff x="2496269" y="1120652"/>
                  <a:chExt cx="761953" cy="723022"/>
                </a:xfrm>
              </p:grpSpPr>
              <p:grpSp>
                <p:nvGrpSpPr>
                  <p:cNvPr id="4021" name="Google Shape;4021;p57"/>
                  <p:cNvGrpSpPr/>
                  <p:nvPr/>
                </p:nvGrpSpPr>
                <p:grpSpPr>
                  <a:xfrm>
                    <a:off x="2496269" y="1304589"/>
                    <a:ext cx="407089" cy="305057"/>
                    <a:chOff x="2496269" y="1304589"/>
                    <a:chExt cx="407089" cy="305057"/>
                  </a:xfrm>
                </p:grpSpPr>
                <p:sp>
                  <p:nvSpPr>
                    <p:cNvPr id="4022" name="Google Shape;4022;p57"/>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7"/>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4" name="Google Shape;4024;p57"/>
                  <p:cNvGrpSpPr/>
                  <p:nvPr/>
                </p:nvGrpSpPr>
                <p:grpSpPr>
                  <a:xfrm>
                    <a:off x="2586468" y="1493376"/>
                    <a:ext cx="358850" cy="349656"/>
                    <a:chOff x="2586468" y="1493376"/>
                    <a:chExt cx="358850" cy="349656"/>
                  </a:xfrm>
                </p:grpSpPr>
                <p:sp>
                  <p:nvSpPr>
                    <p:cNvPr id="4025" name="Google Shape;4025;p57"/>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7"/>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7" name="Google Shape;4027;p57"/>
                  <p:cNvGrpSpPr/>
                  <p:nvPr/>
                </p:nvGrpSpPr>
                <p:grpSpPr>
                  <a:xfrm>
                    <a:off x="2807939" y="1494024"/>
                    <a:ext cx="358857" cy="349650"/>
                    <a:chOff x="2807939" y="1494024"/>
                    <a:chExt cx="358857" cy="349650"/>
                  </a:xfrm>
                </p:grpSpPr>
                <p:sp>
                  <p:nvSpPr>
                    <p:cNvPr id="4028" name="Google Shape;4028;p57"/>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7"/>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0" name="Google Shape;4030;p57"/>
                  <p:cNvGrpSpPr/>
                  <p:nvPr/>
                </p:nvGrpSpPr>
                <p:grpSpPr>
                  <a:xfrm>
                    <a:off x="2851133" y="1305635"/>
                    <a:ext cx="407089" cy="305057"/>
                    <a:chOff x="2851133" y="1305635"/>
                    <a:chExt cx="407089" cy="305057"/>
                  </a:xfrm>
                </p:grpSpPr>
                <p:sp>
                  <p:nvSpPr>
                    <p:cNvPr id="4031" name="Google Shape;4031;p57"/>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7"/>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3" name="Google Shape;4033;p57"/>
                  <p:cNvGrpSpPr/>
                  <p:nvPr/>
                </p:nvGrpSpPr>
                <p:grpSpPr>
                  <a:xfrm>
                    <a:off x="2727495" y="1120652"/>
                    <a:ext cx="300271" cy="396358"/>
                    <a:chOff x="2727495" y="1120652"/>
                    <a:chExt cx="300271" cy="396358"/>
                  </a:xfrm>
                </p:grpSpPr>
                <p:sp>
                  <p:nvSpPr>
                    <p:cNvPr id="4034" name="Google Shape;4034;p57"/>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7"/>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6" name="Google Shape;4036;p57"/>
                <p:cNvGrpSpPr/>
                <p:nvPr/>
              </p:nvGrpSpPr>
              <p:grpSpPr>
                <a:xfrm>
                  <a:off x="2722305" y="1350460"/>
                  <a:ext cx="308357" cy="308344"/>
                  <a:chOff x="2722305" y="1350460"/>
                  <a:chExt cx="308357" cy="308344"/>
                </a:xfrm>
              </p:grpSpPr>
              <p:sp>
                <p:nvSpPr>
                  <p:cNvPr id="4037" name="Google Shape;4037;p57"/>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8" name="Google Shape;4038;p57"/>
                  <p:cNvGrpSpPr/>
                  <p:nvPr/>
                </p:nvGrpSpPr>
                <p:grpSpPr>
                  <a:xfrm>
                    <a:off x="2725064" y="1364529"/>
                    <a:ext cx="297954" cy="280182"/>
                    <a:chOff x="2725064" y="1364529"/>
                    <a:chExt cx="297954" cy="280182"/>
                  </a:xfrm>
                </p:grpSpPr>
                <p:sp>
                  <p:nvSpPr>
                    <p:cNvPr id="4039" name="Google Shape;4039;p57"/>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7"/>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7"/>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7"/>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7"/>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044" name="Google Shape;4044;p57"/>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7"/>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7"/>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7"/>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7"/>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9" name="Google Shape;4049;p57"/>
          <p:cNvGrpSpPr/>
          <p:nvPr/>
        </p:nvGrpSpPr>
        <p:grpSpPr>
          <a:xfrm>
            <a:off x="3909129" y="2727412"/>
            <a:ext cx="1569144" cy="591015"/>
            <a:chOff x="3820100" y="3023049"/>
            <a:chExt cx="1303926" cy="491162"/>
          </a:xfrm>
        </p:grpSpPr>
        <p:grpSp>
          <p:nvGrpSpPr>
            <p:cNvPr id="4050" name="Google Shape;4050;p57"/>
            <p:cNvGrpSpPr/>
            <p:nvPr/>
          </p:nvGrpSpPr>
          <p:grpSpPr>
            <a:xfrm>
              <a:off x="3820100" y="3023072"/>
              <a:ext cx="1303926" cy="491139"/>
              <a:chOff x="3820100" y="3023072"/>
              <a:chExt cx="1303926" cy="491139"/>
            </a:xfrm>
          </p:grpSpPr>
          <p:sp>
            <p:nvSpPr>
              <p:cNvPr id="4051" name="Google Shape;4051;p57"/>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7"/>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57"/>
            <p:cNvGrpSpPr/>
            <p:nvPr/>
          </p:nvGrpSpPr>
          <p:grpSpPr>
            <a:xfrm>
              <a:off x="4132439" y="3023645"/>
              <a:ext cx="393633" cy="177096"/>
              <a:chOff x="4132439" y="3023645"/>
              <a:chExt cx="393633" cy="177096"/>
            </a:xfrm>
          </p:grpSpPr>
          <p:sp>
            <p:nvSpPr>
              <p:cNvPr id="4054" name="Google Shape;4054;p57"/>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7"/>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57"/>
            <p:cNvGrpSpPr/>
            <p:nvPr/>
          </p:nvGrpSpPr>
          <p:grpSpPr>
            <a:xfrm>
              <a:off x="3921811" y="3023049"/>
              <a:ext cx="1002397" cy="388943"/>
              <a:chOff x="3921811" y="3023049"/>
              <a:chExt cx="1002397" cy="388943"/>
            </a:xfrm>
          </p:grpSpPr>
          <p:sp>
            <p:nvSpPr>
              <p:cNvPr id="4057" name="Google Shape;4057;p57"/>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7"/>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9" name="Google Shape;4059;p57"/>
            <p:cNvGrpSpPr/>
            <p:nvPr/>
          </p:nvGrpSpPr>
          <p:grpSpPr>
            <a:xfrm>
              <a:off x="4023645" y="3023049"/>
              <a:ext cx="683032" cy="286722"/>
              <a:chOff x="4023645" y="3023049"/>
              <a:chExt cx="683032" cy="286722"/>
            </a:xfrm>
          </p:grpSpPr>
          <p:sp>
            <p:nvSpPr>
              <p:cNvPr id="4060" name="Google Shape;4060;p57"/>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7"/>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2" name="Google Shape;4062;p57"/>
          <p:cNvGrpSpPr/>
          <p:nvPr/>
        </p:nvGrpSpPr>
        <p:grpSpPr>
          <a:xfrm>
            <a:off x="1541251" y="1854258"/>
            <a:ext cx="713522" cy="688025"/>
            <a:chOff x="1706078" y="2092648"/>
            <a:chExt cx="660913" cy="637296"/>
          </a:xfrm>
        </p:grpSpPr>
        <p:sp>
          <p:nvSpPr>
            <p:cNvPr id="4063" name="Google Shape;4063;p57"/>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4" name="Google Shape;4064;p57"/>
            <p:cNvGrpSpPr/>
            <p:nvPr/>
          </p:nvGrpSpPr>
          <p:grpSpPr>
            <a:xfrm>
              <a:off x="1706078" y="2092648"/>
              <a:ext cx="660913" cy="575241"/>
              <a:chOff x="1706078" y="2092648"/>
              <a:chExt cx="660913" cy="575241"/>
            </a:xfrm>
          </p:grpSpPr>
          <p:sp>
            <p:nvSpPr>
              <p:cNvPr id="4065" name="Google Shape;4065;p57"/>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7"/>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7"/>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8" name="Google Shape;4068;p57"/>
          <p:cNvGrpSpPr/>
          <p:nvPr/>
        </p:nvGrpSpPr>
        <p:grpSpPr>
          <a:xfrm>
            <a:off x="6303109" y="971806"/>
            <a:ext cx="1317459" cy="684168"/>
            <a:chOff x="238125" y="999450"/>
            <a:chExt cx="7140700" cy="3708225"/>
          </a:xfrm>
        </p:grpSpPr>
        <p:sp>
          <p:nvSpPr>
            <p:cNvPr id="4069" name="Google Shape;4069;p57"/>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7"/>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1" name="Shape 4081"/>
        <p:cNvGrpSpPr/>
        <p:nvPr/>
      </p:nvGrpSpPr>
      <p:grpSpPr>
        <a:xfrm>
          <a:off x="0" y="0"/>
          <a:ext cx="0" cy="0"/>
          <a:chOff x="0" y="0"/>
          <a:chExt cx="0" cy="0"/>
        </a:xfrm>
      </p:grpSpPr>
      <p:grpSp>
        <p:nvGrpSpPr>
          <p:cNvPr id="4082" name="Google Shape;4082;p58"/>
          <p:cNvGrpSpPr/>
          <p:nvPr/>
        </p:nvGrpSpPr>
        <p:grpSpPr>
          <a:xfrm>
            <a:off x="717027" y="967622"/>
            <a:ext cx="1636117" cy="1526144"/>
            <a:chOff x="729238" y="1179665"/>
            <a:chExt cx="1636117" cy="1526144"/>
          </a:xfrm>
        </p:grpSpPr>
        <p:grpSp>
          <p:nvGrpSpPr>
            <p:cNvPr id="4083" name="Google Shape;4083;p58"/>
            <p:cNvGrpSpPr/>
            <p:nvPr/>
          </p:nvGrpSpPr>
          <p:grpSpPr>
            <a:xfrm>
              <a:off x="729238" y="1179665"/>
              <a:ext cx="80700" cy="1526144"/>
              <a:chOff x="729238" y="1179665"/>
              <a:chExt cx="80700" cy="1526144"/>
            </a:xfrm>
          </p:grpSpPr>
          <p:sp>
            <p:nvSpPr>
              <p:cNvPr id="4084" name="Google Shape;4084;p58"/>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8"/>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8"/>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8"/>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8"/>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8"/>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8"/>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8"/>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8"/>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8"/>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58"/>
            <p:cNvGrpSpPr/>
            <p:nvPr/>
          </p:nvGrpSpPr>
          <p:grpSpPr>
            <a:xfrm>
              <a:off x="903098" y="1179665"/>
              <a:ext cx="80700" cy="1526144"/>
              <a:chOff x="903098" y="1179665"/>
              <a:chExt cx="80700" cy="1526144"/>
            </a:xfrm>
          </p:grpSpPr>
          <p:sp>
            <p:nvSpPr>
              <p:cNvPr id="4095" name="Google Shape;4095;p58"/>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8"/>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8"/>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8"/>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8"/>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8"/>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8"/>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8"/>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8"/>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8"/>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58"/>
            <p:cNvGrpSpPr/>
            <p:nvPr/>
          </p:nvGrpSpPr>
          <p:grpSpPr>
            <a:xfrm>
              <a:off x="1076958" y="1179665"/>
              <a:ext cx="80700" cy="1526144"/>
              <a:chOff x="1076958" y="1179665"/>
              <a:chExt cx="80700" cy="1526144"/>
            </a:xfrm>
          </p:grpSpPr>
          <p:sp>
            <p:nvSpPr>
              <p:cNvPr id="4106" name="Google Shape;4106;p58"/>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8"/>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8"/>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8"/>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8"/>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8"/>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8"/>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8"/>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8"/>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8"/>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58"/>
            <p:cNvGrpSpPr/>
            <p:nvPr/>
          </p:nvGrpSpPr>
          <p:grpSpPr>
            <a:xfrm>
              <a:off x="1247707" y="1179665"/>
              <a:ext cx="80700" cy="1526144"/>
              <a:chOff x="1247707" y="1179665"/>
              <a:chExt cx="80700" cy="1526144"/>
            </a:xfrm>
          </p:grpSpPr>
          <p:sp>
            <p:nvSpPr>
              <p:cNvPr id="4117" name="Google Shape;4117;p58"/>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8"/>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8"/>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8"/>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8"/>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8"/>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8"/>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8"/>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8"/>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8"/>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7" name="Google Shape;4127;p58"/>
            <p:cNvGrpSpPr/>
            <p:nvPr/>
          </p:nvGrpSpPr>
          <p:grpSpPr>
            <a:xfrm>
              <a:off x="1421567" y="1179665"/>
              <a:ext cx="80700" cy="1526144"/>
              <a:chOff x="1421567" y="1179665"/>
              <a:chExt cx="80700" cy="1526144"/>
            </a:xfrm>
          </p:grpSpPr>
          <p:sp>
            <p:nvSpPr>
              <p:cNvPr id="4128" name="Google Shape;4128;p58"/>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8"/>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8"/>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8"/>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8"/>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8"/>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8"/>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8"/>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8"/>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8"/>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8" name="Google Shape;4138;p58"/>
            <p:cNvGrpSpPr/>
            <p:nvPr/>
          </p:nvGrpSpPr>
          <p:grpSpPr>
            <a:xfrm>
              <a:off x="1592327" y="1179665"/>
              <a:ext cx="80700" cy="1526144"/>
              <a:chOff x="1592327" y="1179665"/>
              <a:chExt cx="80700" cy="1526144"/>
            </a:xfrm>
          </p:grpSpPr>
          <p:sp>
            <p:nvSpPr>
              <p:cNvPr id="4139" name="Google Shape;4139;p58"/>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8"/>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8"/>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8"/>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8"/>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8"/>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8"/>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8"/>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8"/>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8"/>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9" name="Google Shape;4149;p58"/>
            <p:cNvGrpSpPr/>
            <p:nvPr/>
          </p:nvGrpSpPr>
          <p:grpSpPr>
            <a:xfrm>
              <a:off x="1766187" y="1179665"/>
              <a:ext cx="80700" cy="1526144"/>
              <a:chOff x="1766187" y="1179665"/>
              <a:chExt cx="80700" cy="1526144"/>
            </a:xfrm>
          </p:grpSpPr>
          <p:sp>
            <p:nvSpPr>
              <p:cNvPr id="4150" name="Google Shape;4150;p58"/>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8"/>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8"/>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8"/>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8"/>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8"/>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8"/>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8"/>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8"/>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8"/>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58"/>
            <p:cNvGrpSpPr/>
            <p:nvPr/>
          </p:nvGrpSpPr>
          <p:grpSpPr>
            <a:xfrm>
              <a:off x="1936935" y="1179665"/>
              <a:ext cx="80700" cy="1526144"/>
              <a:chOff x="1936935" y="1179665"/>
              <a:chExt cx="80700" cy="1526144"/>
            </a:xfrm>
          </p:grpSpPr>
          <p:sp>
            <p:nvSpPr>
              <p:cNvPr id="4161" name="Google Shape;4161;p58"/>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8"/>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8"/>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8"/>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8"/>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8"/>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8"/>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8"/>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8"/>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8"/>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58"/>
            <p:cNvGrpSpPr/>
            <p:nvPr/>
          </p:nvGrpSpPr>
          <p:grpSpPr>
            <a:xfrm>
              <a:off x="2110795" y="1179665"/>
              <a:ext cx="80700" cy="1526144"/>
              <a:chOff x="2110795" y="1179665"/>
              <a:chExt cx="80700" cy="1526144"/>
            </a:xfrm>
          </p:grpSpPr>
          <p:sp>
            <p:nvSpPr>
              <p:cNvPr id="4172" name="Google Shape;4172;p58"/>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8"/>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8"/>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8"/>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8"/>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8"/>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8"/>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8"/>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8"/>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8"/>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58"/>
            <p:cNvGrpSpPr/>
            <p:nvPr/>
          </p:nvGrpSpPr>
          <p:grpSpPr>
            <a:xfrm>
              <a:off x="2284655" y="1179665"/>
              <a:ext cx="80700" cy="1526144"/>
              <a:chOff x="2284655" y="1179665"/>
              <a:chExt cx="80700" cy="1526144"/>
            </a:xfrm>
          </p:grpSpPr>
          <p:sp>
            <p:nvSpPr>
              <p:cNvPr id="4183" name="Google Shape;4183;p58"/>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8"/>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8"/>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8"/>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8"/>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8"/>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8"/>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8"/>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8"/>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8"/>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3" name="Google Shape;4193;p58"/>
          <p:cNvGrpSpPr/>
          <p:nvPr/>
        </p:nvGrpSpPr>
        <p:grpSpPr>
          <a:xfrm>
            <a:off x="2611693" y="986760"/>
            <a:ext cx="1364248" cy="1102133"/>
            <a:chOff x="2623904" y="1198803"/>
            <a:chExt cx="1364248" cy="1102133"/>
          </a:xfrm>
        </p:grpSpPr>
        <p:grpSp>
          <p:nvGrpSpPr>
            <p:cNvPr id="4194" name="Google Shape;4194;p58"/>
            <p:cNvGrpSpPr/>
            <p:nvPr/>
          </p:nvGrpSpPr>
          <p:grpSpPr>
            <a:xfrm>
              <a:off x="2623907" y="1198803"/>
              <a:ext cx="1364245" cy="273000"/>
              <a:chOff x="2623907" y="1198803"/>
              <a:chExt cx="1364245" cy="273000"/>
            </a:xfrm>
          </p:grpSpPr>
          <p:sp>
            <p:nvSpPr>
              <p:cNvPr id="4195" name="Google Shape;4195;p58"/>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8"/>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8"/>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8"/>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8"/>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58"/>
            <p:cNvGrpSpPr/>
            <p:nvPr/>
          </p:nvGrpSpPr>
          <p:grpSpPr>
            <a:xfrm>
              <a:off x="2623904" y="1476964"/>
              <a:ext cx="1364245" cy="273000"/>
              <a:chOff x="2623904" y="1476964"/>
              <a:chExt cx="1364245" cy="273000"/>
            </a:xfrm>
          </p:grpSpPr>
          <p:sp>
            <p:nvSpPr>
              <p:cNvPr id="4201" name="Google Shape;4201;p58"/>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8"/>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8"/>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8"/>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8"/>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58"/>
            <p:cNvGrpSpPr/>
            <p:nvPr/>
          </p:nvGrpSpPr>
          <p:grpSpPr>
            <a:xfrm>
              <a:off x="2623907" y="1749775"/>
              <a:ext cx="1364245" cy="273000"/>
              <a:chOff x="2623907" y="1749775"/>
              <a:chExt cx="1364245" cy="273000"/>
            </a:xfrm>
          </p:grpSpPr>
          <p:sp>
            <p:nvSpPr>
              <p:cNvPr id="4207" name="Google Shape;4207;p58"/>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8"/>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8"/>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8"/>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8"/>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58"/>
            <p:cNvGrpSpPr/>
            <p:nvPr/>
          </p:nvGrpSpPr>
          <p:grpSpPr>
            <a:xfrm>
              <a:off x="2623904" y="2027936"/>
              <a:ext cx="1364245" cy="273000"/>
              <a:chOff x="2623904" y="2027936"/>
              <a:chExt cx="1364245" cy="273000"/>
            </a:xfrm>
          </p:grpSpPr>
          <p:sp>
            <p:nvSpPr>
              <p:cNvPr id="4213" name="Google Shape;4213;p58"/>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8"/>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8"/>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8"/>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8"/>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8" name="Google Shape;4218;p58"/>
          <p:cNvGrpSpPr/>
          <p:nvPr/>
        </p:nvGrpSpPr>
        <p:grpSpPr>
          <a:xfrm>
            <a:off x="2601154" y="2445833"/>
            <a:ext cx="1387541" cy="159124"/>
            <a:chOff x="3200660" y="2180272"/>
            <a:chExt cx="2563824" cy="378237"/>
          </a:xfrm>
        </p:grpSpPr>
        <p:sp>
          <p:nvSpPr>
            <p:cNvPr id="4219" name="Google Shape;4219;p5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58"/>
          <p:cNvGrpSpPr/>
          <p:nvPr/>
        </p:nvGrpSpPr>
        <p:grpSpPr>
          <a:xfrm>
            <a:off x="2597679" y="2723597"/>
            <a:ext cx="1390502" cy="159625"/>
            <a:chOff x="3530150" y="2790075"/>
            <a:chExt cx="1962600" cy="225300"/>
          </a:xfrm>
        </p:grpSpPr>
        <p:sp>
          <p:nvSpPr>
            <p:cNvPr id="4238" name="Google Shape;4238;p58"/>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8"/>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58"/>
          <p:cNvGrpSpPr/>
          <p:nvPr/>
        </p:nvGrpSpPr>
        <p:grpSpPr>
          <a:xfrm>
            <a:off x="2597736" y="3001862"/>
            <a:ext cx="1411629" cy="154175"/>
            <a:chOff x="3558802" y="4011244"/>
            <a:chExt cx="1866000" cy="111600"/>
          </a:xfrm>
        </p:grpSpPr>
        <p:sp>
          <p:nvSpPr>
            <p:cNvPr id="4241" name="Google Shape;4241;p58"/>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8"/>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58"/>
          <p:cNvGrpSpPr/>
          <p:nvPr/>
        </p:nvGrpSpPr>
        <p:grpSpPr>
          <a:xfrm>
            <a:off x="2598024" y="2207432"/>
            <a:ext cx="1383503" cy="119761"/>
            <a:chOff x="3465975" y="2270258"/>
            <a:chExt cx="1986364" cy="171947"/>
          </a:xfrm>
        </p:grpSpPr>
        <p:sp>
          <p:nvSpPr>
            <p:cNvPr id="4244" name="Google Shape;4244;p5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8"/>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8"/>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8"/>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8"/>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8"/>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58"/>
          <p:cNvGrpSpPr/>
          <p:nvPr/>
        </p:nvGrpSpPr>
        <p:grpSpPr>
          <a:xfrm>
            <a:off x="2609031" y="3571205"/>
            <a:ext cx="1369531" cy="195460"/>
            <a:chOff x="723300" y="4253549"/>
            <a:chExt cx="2276482" cy="324900"/>
          </a:xfrm>
        </p:grpSpPr>
        <p:sp>
          <p:nvSpPr>
            <p:cNvPr id="4253" name="Google Shape;4253;p5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8"/>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58"/>
          <p:cNvGrpSpPr/>
          <p:nvPr/>
        </p:nvGrpSpPr>
        <p:grpSpPr>
          <a:xfrm>
            <a:off x="2598592" y="3272446"/>
            <a:ext cx="1389066" cy="180119"/>
            <a:chOff x="705948" y="3788465"/>
            <a:chExt cx="2308953" cy="299400"/>
          </a:xfrm>
        </p:grpSpPr>
        <p:sp>
          <p:nvSpPr>
            <p:cNvPr id="4259" name="Google Shape;4259;p58"/>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8"/>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8"/>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8"/>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8"/>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58"/>
          <p:cNvGrpSpPr/>
          <p:nvPr/>
        </p:nvGrpSpPr>
        <p:grpSpPr>
          <a:xfrm>
            <a:off x="4195583" y="1876400"/>
            <a:ext cx="1433821" cy="191501"/>
            <a:chOff x="4273350" y="2088443"/>
            <a:chExt cx="1433821" cy="191501"/>
          </a:xfrm>
        </p:grpSpPr>
        <p:grpSp>
          <p:nvGrpSpPr>
            <p:cNvPr id="4265" name="Google Shape;4265;p58"/>
            <p:cNvGrpSpPr/>
            <p:nvPr/>
          </p:nvGrpSpPr>
          <p:grpSpPr>
            <a:xfrm>
              <a:off x="4273350" y="2088443"/>
              <a:ext cx="1433821" cy="0"/>
              <a:chOff x="5224975" y="2962250"/>
              <a:chExt cx="1544400" cy="0"/>
            </a:xfrm>
          </p:grpSpPr>
          <p:cxnSp>
            <p:nvCxnSpPr>
              <p:cNvPr id="4266" name="Google Shape;4266;p5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267" name="Google Shape;4267;p58"/>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268" name="Google Shape;4268;p58"/>
            <p:cNvGrpSpPr/>
            <p:nvPr/>
          </p:nvGrpSpPr>
          <p:grpSpPr>
            <a:xfrm>
              <a:off x="4273350" y="2279944"/>
              <a:ext cx="1433821" cy="0"/>
              <a:chOff x="5224975" y="2962250"/>
              <a:chExt cx="1544400" cy="0"/>
            </a:xfrm>
          </p:grpSpPr>
          <p:cxnSp>
            <p:nvCxnSpPr>
              <p:cNvPr id="4269" name="Google Shape;4269;p5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270" name="Google Shape;4270;p58"/>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271" name="Google Shape;4271;p58"/>
          <p:cNvGrpSpPr/>
          <p:nvPr/>
        </p:nvGrpSpPr>
        <p:grpSpPr>
          <a:xfrm>
            <a:off x="2646529" y="3885304"/>
            <a:ext cx="1304609" cy="294074"/>
            <a:chOff x="2658741" y="4097347"/>
            <a:chExt cx="1304609" cy="294074"/>
          </a:xfrm>
        </p:grpSpPr>
        <p:grpSp>
          <p:nvGrpSpPr>
            <p:cNvPr id="4272" name="Google Shape;4272;p58"/>
            <p:cNvGrpSpPr/>
            <p:nvPr/>
          </p:nvGrpSpPr>
          <p:grpSpPr>
            <a:xfrm>
              <a:off x="2658741" y="4097347"/>
              <a:ext cx="118572" cy="294074"/>
              <a:chOff x="3343310" y="4475555"/>
              <a:chExt cx="127717" cy="316753"/>
            </a:xfrm>
          </p:grpSpPr>
          <p:sp>
            <p:nvSpPr>
              <p:cNvPr id="4273" name="Google Shape;4273;p5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58"/>
            <p:cNvGrpSpPr/>
            <p:nvPr/>
          </p:nvGrpSpPr>
          <p:grpSpPr>
            <a:xfrm>
              <a:off x="3815519" y="4098388"/>
              <a:ext cx="147831" cy="291991"/>
              <a:chOff x="3527539" y="4476677"/>
              <a:chExt cx="159232" cy="314510"/>
            </a:xfrm>
          </p:grpSpPr>
          <p:sp>
            <p:nvSpPr>
              <p:cNvPr id="4276" name="Google Shape;4276;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58"/>
            <p:cNvGrpSpPr/>
            <p:nvPr/>
          </p:nvGrpSpPr>
          <p:grpSpPr>
            <a:xfrm>
              <a:off x="3511696" y="4098388"/>
              <a:ext cx="147831" cy="291991"/>
              <a:chOff x="3527539" y="4476677"/>
              <a:chExt cx="159232" cy="314510"/>
            </a:xfrm>
          </p:grpSpPr>
          <p:sp>
            <p:nvSpPr>
              <p:cNvPr id="4279" name="Google Shape;4279;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58"/>
            <p:cNvGrpSpPr/>
            <p:nvPr/>
          </p:nvGrpSpPr>
          <p:grpSpPr>
            <a:xfrm>
              <a:off x="3207874" y="4098388"/>
              <a:ext cx="147831" cy="291991"/>
              <a:chOff x="3527539" y="4476677"/>
              <a:chExt cx="159232" cy="314510"/>
            </a:xfrm>
          </p:grpSpPr>
          <p:sp>
            <p:nvSpPr>
              <p:cNvPr id="4282" name="Google Shape;4282;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58"/>
            <p:cNvGrpSpPr/>
            <p:nvPr/>
          </p:nvGrpSpPr>
          <p:grpSpPr>
            <a:xfrm>
              <a:off x="2933305" y="4097347"/>
              <a:ext cx="118572" cy="294074"/>
              <a:chOff x="3343310" y="4475555"/>
              <a:chExt cx="127717" cy="316753"/>
            </a:xfrm>
          </p:grpSpPr>
          <p:sp>
            <p:nvSpPr>
              <p:cNvPr id="4285" name="Google Shape;4285;p5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7" name="Google Shape;4287;p58"/>
          <p:cNvGrpSpPr/>
          <p:nvPr/>
        </p:nvGrpSpPr>
        <p:grpSpPr>
          <a:xfrm>
            <a:off x="4197138" y="963998"/>
            <a:ext cx="1430711" cy="751237"/>
            <a:chOff x="5159450" y="1919950"/>
            <a:chExt cx="1541050" cy="862500"/>
          </a:xfrm>
        </p:grpSpPr>
        <p:sp>
          <p:nvSpPr>
            <p:cNvPr id="4288" name="Google Shape;4288;p5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289" name="Google Shape;4289;p58"/>
            <p:cNvGrpSpPr/>
            <p:nvPr/>
          </p:nvGrpSpPr>
          <p:grpSpPr>
            <a:xfrm>
              <a:off x="5159450" y="1919950"/>
              <a:ext cx="1541050" cy="862500"/>
              <a:chOff x="5159450" y="1919950"/>
              <a:chExt cx="1541050" cy="862500"/>
            </a:xfrm>
          </p:grpSpPr>
          <p:cxnSp>
            <p:nvCxnSpPr>
              <p:cNvPr id="4290" name="Google Shape;4290;p5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291" name="Google Shape;4291;p5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292" name="Google Shape;4292;p58"/>
          <p:cNvGrpSpPr/>
          <p:nvPr/>
        </p:nvGrpSpPr>
        <p:grpSpPr>
          <a:xfrm>
            <a:off x="4245275" y="2227768"/>
            <a:ext cx="1334436" cy="967914"/>
            <a:chOff x="4294923" y="2439811"/>
            <a:chExt cx="1334436" cy="967914"/>
          </a:xfrm>
        </p:grpSpPr>
        <p:grpSp>
          <p:nvGrpSpPr>
            <p:cNvPr id="4293" name="Google Shape;4293;p58"/>
            <p:cNvGrpSpPr/>
            <p:nvPr/>
          </p:nvGrpSpPr>
          <p:grpSpPr>
            <a:xfrm>
              <a:off x="4960455" y="2469658"/>
              <a:ext cx="668904" cy="885524"/>
              <a:chOff x="4960455" y="2469658"/>
              <a:chExt cx="668904" cy="885524"/>
            </a:xfrm>
          </p:grpSpPr>
          <p:sp>
            <p:nvSpPr>
              <p:cNvPr id="4294" name="Google Shape;4294;p58"/>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8"/>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8"/>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8"/>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8"/>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8"/>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0" name="Google Shape;4300;p58"/>
            <p:cNvGrpSpPr/>
            <p:nvPr/>
          </p:nvGrpSpPr>
          <p:grpSpPr>
            <a:xfrm>
              <a:off x="4294923" y="2469658"/>
              <a:ext cx="668951" cy="885524"/>
              <a:chOff x="4294923" y="2469658"/>
              <a:chExt cx="668951" cy="885524"/>
            </a:xfrm>
          </p:grpSpPr>
          <p:sp>
            <p:nvSpPr>
              <p:cNvPr id="4301" name="Google Shape;4301;p58"/>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8"/>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8"/>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8"/>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8"/>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8"/>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7" name="Google Shape;4307;p58"/>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8" name="Google Shape;4308;p58"/>
          <p:cNvGrpSpPr/>
          <p:nvPr/>
        </p:nvGrpSpPr>
        <p:grpSpPr>
          <a:xfrm>
            <a:off x="4231478" y="3282213"/>
            <a:ext cx="1430949" cy="897289"/>
            <a:chOff x="4351371" y="3547942"/>
            <a:chExt cx="1345130" cy="843475"/>
          </a:xfrm>
        </p:grpSpPr>
        <p:grpSp>
          <p:nvGrpSpPr>
            <p:cNvPr id="4309" name="Google Shape;4309;p58"/>
            <p:cNvGrpSpPr/>
            <p:nvPr/>
          </p:nvGrpSpPr>
          <p:grpSpPr>
            <a:xfrm>
              <a:off x="4351371" y="4209917"/>
              <a:ext cx="1345130" cy="181500"/>
              <a:chOff x="4351371" y="4209917"/>
              <a:chExt cx="1345130" cy="181500"/>
            </a:xfrm>
          </p:grpSpPr>
          <p:sp>
            <p:nvSpPr>
              <p:cNvPr id="4310" name="Google Shape;4310;p58"/>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11" name="Google Shape;4311;p58"/>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312" name="Google Shape;4312;p58"/>
            <p:cNvGrpSpPr/>
            <p:nvPr/>
          </p:nvGrpSpPr>
          <p:grpSpPr>
            <a:xfrm>
              <a:off x="4403010" y="3985221"/>
              <a:ext cx="1109518" cy="181500"/>
              <a:chOff x="4403010" y="3985221"/>
              <a:chExt cx="1109518" cy="181500"/>
            </a:xfrm>
          </p:grpSpPr>
          <p:sp>
            <p:nvSpPr>
              <p:cNvPr id="4313" name="Google Shape;4313;p58"/>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14" name="Google Shape;4314;p58"/>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315" name="Google Shape;4315;p58"/>
            <p:cNvGrpSpPr/>
            <p:nvPr/>
          </p:nvGrpSpPr>
          <p:grpSpPr>
            <a:xfrm>
              <a:off x="4618704" y="3766582"/>
              <a:ext cx="807858" cy="181500"/>
              <a:chOff x="4618704" y="3766582"/>
              <a:chExt cx="807858" cy="181500"/>
            </a:xfrm>
          </p:grpSpPr>
          <p:sp>
            <p:nvSpPr>
              <p:cNvPr id="4316" name="Google Shape;4316;p58"/>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17" name="Google Shape;4317;p58"/>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318" name="Google Shape;4318;p58"/>
            <p:cNvGrpSpPr/>
            <p:nvPr/>
          </p:nvGrpSpPr>
          <p:grpSpPr>
            <a:xfrm>
              <a:off x="4735238" y="3547942"/>
              <a:ext cx="462839" cy="181500"/>
              <a:chOff x="4735238" y="3547942"/>
              <a:chExt cx="462839" cy="181500"/>
            </a:xfrm>
          </p:grpSpPr>
          <p:sp>
            <p:nvSpPr>
              <p:cNvPr id="4319" name="Google Shape;4319;p58"/>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0" name="Google Shape;4320;p58"/>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321" name="Google Shape;4321;p58"/>
          <p:cNvGrpSpPr/>
          <p:nvPr/>
        </p:nvGrpSpPr>
        <p:grpSpPr>
          <a:xfrm>
            <a:off x="7407836" y="2217537"/>
            <a:ext cx="1020955" cy="928853"/>
            <a:chOff x="926675" y="238125"/>
            <a:chExt cx="5755100" cy="5232975"/>
          </a:xfrm>
        </p:grpSpPr>
        <p:sp>
          <p:nvSpPr>
            <p:cNvPr id="4322" name="Google Shape;4322;p58"/>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8"/>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8"/>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8"/>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58"/>
          <p:cNvGrpSpPr/>
          <p:nvPr/>
        </p:nvGrpSpPr>
        <p:grpSpPr>
          <a:xfrm>
            <a:off x="715210" y="2616272"/>
            <a:ext cx="1695374" cy="1560837"/>
            <a:chOff x="727421" y="2828315"/>
            <a:chExt cx="1695374" cy="1560837"/>
          </a:xfrm>
        </p:grpSpPr>
        <p:grpSp>
          <p:nvGrpSpPr>
            <p:cNvPr id="4327" name="Google Shape;4327;p58"/>
            <p:cNvGrpSpPr/>
            <p:nvPr/>
          </p:nvGrpSpPr>
          <p:grpSpPr>
            <a:xfrm>
              <a:off x="727421" y="2828315"/>
              <a:ext cx="1695374" cy="1560837"/>
              <a:chOff x="734799" y="2782450"/>
              <a:chExt cx="1571100" cy="1577400"/>
            </a:xfrm>
          </p:grpSpPr>
          <p:cxnSp>
            <p:nvCxnSpPr>
              <p:cNvPr id="4328" name="Google Shape;4328;p5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329" name="Google Shape;4329;p5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330" name="Google Shape;4330;p58"/>
            <p:cNvGrpSpPr/>
            <p:nvPr/>
          </p:nvGrpSpPr>
          <p:grpSpPr>
            <a:xfrm>
              <a:off x="819108" y="2882501"/>
              <a:ext cx="1556791" cy="1426186"/>
              <a:chOff x="819108" y="2882501"/>
              <a:chExt cx="1556791" cy="1426186"/>
            </a:xfrm>
          </p:grpSpPr>
          <p:grpSp>
            <p:nvGrpSpPr>
              <p:cNvPr id="4331" name="Google Shape;4331;p58"/>
              <p:cNvGrpSpPr/>
              <p:nvPr/>
            </p:nvGrpSpPr>
            <p:grpSpPr>
              <a:xfrm>
                <a:off x="819108" y="2882501"/>
                <a:ext cx="103104" cy="1426186"/>
                <a:chOff x="4674013" y="3100904"/>
                <a:chExt cx="122758" cy="1698043"/>
              </a:xfrm>
            </p:grpSpPr>
            <p:sp>
              <p:nvSpPr>
                <p:cNvPr id="4332" name="Google Shape;4332;p5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58"/>
              <p:cNvGrpSpPr/>
              <p:nvPr/>
            </p:nvGrpSpPr>
            <p:grpSpPr>
              <a:xfrm>
                <a:off x="1062475" y="2882501"/>
                <a:ext cx="103104" cy="1426186"/>
                <a:chOff x="4940438" y="3100904"/>
                <a:chExt cx="122758" cy="1698043"/>
              </a:xfrm>
            </p:grpSpPr>
            <p:sp>
              <p:nvSpPr>
                <p:cNvPr id="4340" name="Google Shape;4340;p5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58"/>
              <p:cNvGrpSpPr/>
              <p:nvPr/>
            </p:nvGrpSpPr>
            <p:grpSpPr>
              <a:xfrm>
                <a:off x="1299324" y="2882501"/>
                <a:ext cx="103104" cy="1426186"/>
                <a:chOff x="5206863" y="3100904"/>
                <a:chExt cx="122758" cy="1698043"/>
              </a:xfrm>
            </p:grpSpPr>
            <p:sp>
              <p:nvSpPr>
                <p:cNvPr id="4348" name="Google Shape;4348;p5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58"/>
              <p:cNvGrpSpPr/>
              <p:nvPr/>
            </p:nvGrpSpPr>
            <p:grpSpPr>
              <a:xfrm>
                <a:off x="1786057" y="2882501"/>
                <a:ext cx="103104" cy="1426186"/>
                <a:chOff x="6006138" y="3143629"/>
                <a:chExt cx="122758" cy="1698043"/>
              </a:xfrm>
            </p:grpSpPr>
            <p:sp>
              <p:nvSpPr>
                <p:cNvPr id="4356" name="Google Shape;4356;p5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58"/>
              <p:cNvGrpSpPr/>
              <p:nvPr/>
            </p:nvGrpSpPr>
            <p:grpSpPr>
              <a:xfrm>
                <a:off x="2029422" y="2882501"/>
                <a:ext cx="103104" cy="1426186"/>
                <a:chOff x="6805413" y="3100904"/>
                <a:chExt cx="122758" cy="1698043"/>
              </a:xfrm>
            </p:grpSpPr>
            <p:sp>
              <p:nvSpPr>
                <p:cNvPr id="4364" name="Google Shape;4364;p5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1" name="Google Shape;4371;p58"/>
              <p:cNvGrpSpPr/>
              <p:nvPr/>
            </p:nvGrpSpPr>
            <p:grpSpPr>
              <a:xfrm>
                <a:off x="2272795" y="2882501"/>
                <a:ext cx="103104" cy="1426186"/>
                <a:chOff x="5206863" y="3100904"/>
                <a:chExt cx="122758" cy="1698043"/>
              </a:xfrm>
            </p:grpSpPr>
            <p:sp>
              <p:nvSpPr>
                <p:cNvPr id="4372" name="Google Shape;4372;p5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58"/>
              <p:cNvGrpSpPr/>
              <p:nvPr/>
            </p:nvGrpSpPr>
            <p:grpSpPr>
              <a:xfrm>
                <a:off x="1542694" y="2882501"/>
                <a:ext cx="103104" cy="1426186"/>
                <a:chOff x="6006138" y="3143629"/>
                <a:chExt cx="122758" cy="1698043"/>
              </a:xfrm>
            </p:grpSpPr>
            <p:sp>
              <p:nvSpPr>
                <p:cNvPr id="4380" name="Google Shape;4380;p5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87" name="Google Shape;4387;p58"/>
          <p:cNvGrpSpPr/>
          <p:nvPr/>
        </p:nvGrpSpPr>
        <p:grpSpPr>
          <a:xfrm>
            <a:off x="5671260" y="3305994"/>
            <a:ext cx="2749952" cy="870677"/>
            <a:chOff x="238125" y="1725700"/>
            <a:chExt cx="7139025" cy="2260325"/>
          </a:xfrm>
        </p:grpSpPr>
        <p:sp>
          <p:nvSpPr>
            <p:cNvPr id="4388" name="Google Shape;4388;p58"/>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8"/>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8"/>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8"/>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8"/>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8"/>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8"/>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8"/>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8"/>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8"/>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58"/>
          <p:cNvGrpSpPr/>
          <p:nvPr/>
        </p:nvGrpSpPr>
        <p:grpSpPr>
          <a:xfrm>
            <a:off x="5941424" y="2247740"/>
            <a:ext cx="1105452" cy="916747"/>
            <a:chOff x="5249100" y="1210600"/>
            <a:chExt cx="3502700" cy="2904775"/>
          </a:xfrm>
        </p:grpSpPr>
        <p:sp>
          <p:nvSpPr>
            <p:cNvPr id="4399" name="Google Shape;4399;p5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3" name="Google Shape;4403;p58"/>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404" name="Google Shape;4404;p58"/>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405" name="Google Shape;4405;p58"/>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406" name="Google Shape;4406;p58"/>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407" name="Google Shape;4407;p58"/>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58"/>
          <p:cNvGrpSpPr/>
          <p:nvPr/>
        </p:nvGrpSpPr>
        <p:grpSpPr>
          <a:xfrm>
            <a:off x="7123972" y="967158"/>
            <a:ext cx="1304650" cy="1124856"/>
            <a:chOff x="7287122" y="1165658"/>
            <a:chExt cx="1219413" cy="1051365"/>
          </a:xfrm>
        </p:grpSpPr>
        <p:grpSp>
          <p:nvGrpSpPr>
            <p:cNvPr id="4409" name="Google Shape;4409;p58"/>
            <p:cNvGrpSpPr/>
            <p:nvPr/>
          </p:nvGrpSpPr>
          <p:grpSpPr>
            <a:xfrm>
              <a:off x="7287122" y="1969723"/>
              <a:ext cx="1219413" cy="247300"/>
              <a:chOff x="7287122" y="1969723"/>
              <a:chExt cx="1219413" cy="247300"/>
            </a:xfrm>
          </p:grpSpPr>
          <p:sp>
            <p:nvSpPr>
              <p:cNvPr id="4410" name="Google Shape;4410;p5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1" name="Google Shape;4411;p58"/>
              <p:cNvGrpSpPr/>
              <p:nvPr/>
            </p:nvGrpSpPr>
            <p:grpSpPr>
              <a:xfrm>
                <a:off x="7287122" y="2063892"/>
                <a:ext cx="1151753" cy="73428"/>
                <a:chOff x="7287122" y="2063892"/>
                <a:chExt cx="1151753" cy="73428"/>
              </a:xfrm>
            </p:grpSpPr>
            <p:sp>
              <p:nvSpPr>
                <p:cNvPr id="4412" name="Google Shape;4412;p5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13" name="Google Shape;4413;p5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414" name="Google Shape;4414;p58"/>
            <p:cNvGrpSpPr/>
            <p:nvPr/>
          </p:nvGrpSpPr>
          <p:grpSpPr>
            <a:xfrm>
              <a:off x="7287122" y="1712201"/>
              <a:ext cx="1219403" cy="246767"/>
              <a:chOff x="7287122" y="1712201"/>
              <a:chExt cx="1219403" cy="246767"/>
            </a:xfrm>
          </p:grpSpPr>
          <p:sp>
            <p:nvSpPr>
              <p:cNvPr id="4415" name="Google Shape;4415;p5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6" name="Google Shape;4416;p58"/>
              <p:cNvGrpSpPr/>
              <p:nvPr/>
            </p:nvGrpSpPr>
            <p:grpSpPr>
              <a:xfrm>
                <a:off x="7287122" y="1842861"/>
                <a:ext cx="1005303" cy="73419"/>
                <a:chOff x="7287122" y="1842861"/>
                <a:chExt cx="1005303" cy="73419"/>
              </a:xfrm>
            </p:grpSpPr>
            <p:sp>
              <p:nvSpPr>
                <p:cNvPr id="4417" name="Google Shape;4417;p5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18" name="Google Shape;4418;p5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419" name="Google Shape;4419;p58"/>
            <p:cNvGrpSpPr/>
            <p:nvPr/>
          </p:nvGrpSpPr>
          <p:grpSpPr>
            <a:xfrm>
              <a:off x="7287122" y="1447520"/>
              <a:ext cx="1219403" cy="286667"/>
              <a:chOff x="7287122" y="1447520"/>
              <a:chExt cx="1219403" cy="286667"/>
            </a:xfrm>
          </p:grpSpPr>
          <p:sp>
            <p:nvSpPr>
              <p:cNvPr id="4420" name="Google Shape;4420;p5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1" name="Google Shape;4421;p58"/>
              <p:cNvGrpSpPr/>
              <p:nvPr/>
            </p:nvGrpSpPr>
            <p:grpSpPr>
              <a:xfrm>
                <a:off x="7287122" y="1581977"/>
                <a:ext cx="852803" cy="73428"/>
                <a:chOff x="7287122" y="1581977"/>
                <a:chExt cx="852803" cy="73428"/>
              </a:xfrm>
            </p:grpSpPr>
            <p:sp>
              <p:nvSpPr>
                <p:cNvPr id="4422" name="Google Shape;4422;p5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3" name="Google Shape;4423;p5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424" name="Google Shape;4424;p58"/>
            <p:cNvGrpSpPr/>
            <p:nvPr/>
          </p:nvGrpSpPr>
          <p:grpSpPr>
            <a:xfrm>
              <a:off x="7287122" y="1165658"/>
              <a:ext cx="1219403" cy="344253"/>
              <a:chOff x="7287122" y="1165658"/>
              <a:chExt cx="1219403" cy="344253"/>
            </a:xfrm>
          </p:grpSpPr>
          <p:sp>
            <p:nvSpPr>
              <p:cNvPr id="4425" name="Google Shape;4425;p5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6" name="Google Shape;4426;p58"/>
              <p:cNvGrpSpPr/>
              <p:nvPr/>
            </p:nvGrpSpPr>
            <p:grpSpPr>
              <a:xfrm>
                <a:off x="7287122" y="1341025"/>
                <a:ext cx="695703" cy="73419"/>
                <a:chOff x="7287122" y="1341025"/>
                <a:chExt cx="695703" cy="73419"/>
              </a:xfrm>
            </p:grpSpPr>
            <p:sp>
              <p:nvSpPr>
                <p:cNvPr id="4427" name="Google Shape;4427;p5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8" name="Google Shape;4428;p5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429" name="Google Shape;4429;p58"/>
          <p:cNvGrpSpPr/>
          <p:nvPr/>
        </p:nvGrpSpPr>
        <p:grpSpPr>
          <a:xfrm>
            <a:off x="5790464" y="973181"/>
            <a:ext cx="1397729" cy="1098540"/>
            <a:chOff x="5900602" y="1193063"/>
            <a:chExt cx="1299851" cy="1021707"/>
          </a:xfrm>
        </p:grpSpPr>
        <p:grpSp>
          <p:nvGrpSpPr>
            <p:cNvPr id="4430" name="Google Shape;4430;p58"/>
            <p:cNvGrpSpPr/>
            <p:nvPr/>
          </p:nvGrpSpPr>
          <p:grpSpPr>
            <a:xfrm>
              <a:off x="6520337" y="1193063"/>
              <a:ext cx="341815" cy="799959"/>
              <a:chOff x="6520337" y="1193063"/>
              <a:chExt cx="341815" cy="799959"/>
            </a:xfrm>
          </p:grpSpPr>
          <p:grpSp>
            <p:nvGrpSpPr>
              <p:cNvPr id="4431" name="Google Shape;4431;p58"/>
              <p:cNvGrpSpPr/>
              <p:nvPr/>
            </p:nvGrpSpPr>
            <p:grpSpPr>
              <a:xfrm>
                <a:off x="6520337" y="1589527"/>
                <a:ext cx="213950" cy="403494"/>
                <a:chOff x="6520337" y="1589527"/>
                <a:chExt cx="213950" cy="403494"/>
              </a:xfrm>
            </p:grpSpPr>
            <p:sp>
              <p:nvSpPr>
                <p:cNvPr id="4432" name="Google Shape;4432;p5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8"/>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58"/>
              <p:cNvGrpSpPr/>
              <p:nvPr/>
            </p:nvGrpSpPr>
            <p:grpSpPr>
              <a:xfrm>
                <a:off x="6577204" y="1193063"/>
                <a:ext cx="284947" cy="464512"/>
                <a:chOff x="6577204" y="1193063"/>
                <a:chExt cx="284947" cy="464512"/>
              </a:xfrm>
            </p:grpSpPr>
            <p:sp>
              <p:nvSpPr>
                <p:cNvPr id="4435" name="Google Shape;4435;p5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36" name="Google Shape;4436;p58"/>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437" name="Google Shape;4437;p58"/>
            <p:cNvGrpSpPr/>
            <p:nvPr/>
          </p:nvGrpSpPr>
          <p:grpSpPr>
            <a:xfrm>
              <a:off x="6238903" y="1193063"/>
              <a:ext cx="300475" cy="900152"/>
              <a:chOff x="6238903" y="1193063"/>
              <a:chExt cx="300475" cy="900152"/>
            </a:xfrm>
          </p:grpSpPr>
          <p:grpSp>
            <p:nvGrpSpPr>
              <p:cNvPr id="4438" name="Google Shape;4438;p58"/>
              <p:cNvGrpSpPr/>
              <p:nvPr/>
            </p:nvGrpSpPr>
            <p:grpSpPr>
              <a:xfrm>
                <a:off x="6290865" y="1489315"/>
                <a:ext cx="248514" cy="603900"/>
                <a:chOff x="6290865" y="1489315"/>
                <a:chExt cx="248514" cy="603900"/>
              </a:xfrm>
            </p:grpSpPr>
            <p:sp>
              <p:nvSpPr>
                <p:cNvPr id="4439" name="Google Shape;4439;p5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8"/>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1" name="Google Shape;4441;p58"/>
              <p:cNvGrpSpPr/>
              <p:nvPr/>
            </p:nvGrpSpPr>
            <p:grpSpPr>
              <a:xfrm>
                <a:off x="6238903" y="1193063"/>
                <a:ext cx="284947" cy="333087"/>
                <a:chOff x="6238903" y="1193063"/>
                <a:chExt cx="284947" cy="333087"/>
              </a:xfrm>
            </p:grpSpPr>
            <p:sp>
              <p:nvSpPr>
                <p:cNvPr id="4442" name="Google Shape;4442;p5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3" name="Google Shape;4443;p58"/>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444" name="Google Shape;4444;p58"/>
            <p:cNvGrpSpPr/>
            <p:nvPr/>
          </p:nvGrpSpPr>
          <p:grpSpPr>
            <a:xfrm>
              <a:off x="5900602" y="1193063"/>
              <a:ext cx="444345" cy="1021707"/>
              <a:chOff x="5900602" y="1193063"/>
              <a:chExt cx="444345" cy="1021707"/>
            </a:xfrm>
          </p:grpSpPr>
          <p:grpSp>
            <p:nvGrpSpPr>
              <p:cNvPr id="4445" name="Google Shape;4445;p58"/>
              <p:cNvGrpSpPr/>
              <p:nvPr/>
            </p:nvGrpSpPr>
            <p:grpSpPr>
              <a:xfrm>
                <a:off x="6046501" y="1367785"/>
                <a:ext cx="298446" cy="846986"/>
                <a:chOff x="6046501" y="1367785"/>
                <a:chExt cx="298446" cy="846986"/>
              </a:xfrm>
            </p:grpSpPr>
            <p:sp>
              <p:nvSpPr>
                <p:cNvPr id="4446" name="Google Shape;4446;p5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8"/>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58"/>
              <p:cNvGrpSpPr/>
              <p:nvPr/>
            </p:nvGrpSpPr>
            <p:grpSpPr>
              <a:xfrm>
                <a:off x="5900602" y="1193063"/>
                <a:ext cx="284947" cy="182312"/>
                <a:chOff x="5900602" y="1193063"/>
                <a:chExt cx="284947" cy="182312"/>
              </a:xfrm>
            </p:grpSpPr>
            <p:sp>
              <p:nvSpPr>
                <p:cNvPr id="4449" name="Google Shape;4449;p5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50" name="Google Shape;4450;p5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451" name="Google Shape;4451;p58"/>
            <p:cNvGrpSpPr/>
            <p:nvPr/>
          </p:nvGrpSpPr>
          <p:grpSpPr>
            <a:xfrm>
              <a:off x="6738300" y="1193063"/>
              <a:ext cx="462153" cy="707634"/>
              <a:chOff x="6738300" y="1193063"/>
              <a:chExt cx="462153" cy="707634"/>
            </a:xfrm>
          </p:grpSpPr>
          <p:grpSp>
            <p:nvGrpSpPr>
              <p:cNvPr id="4452" name="Google Shape;4452;p58"/>
              <p:cNvGrpSpPr/>
              <p:nvPr/>
            </p:nvGrpSpPr>
            <p:grpSpPr>
              <a:xfrm>
                <a:off x="6915505" y="1193063"/>
                <a:ext cx="284947" cy="597387"/>
                <a:chOff x="6915505" y="1193063"/>
                <a:chExt cx="284947" cy="597387"/>
              </a:xfrm>
            </p:grpSpPr>
            <p:sp>
              <p:nvSpPr>
                <p:cNvPr id="4453" name="Google Shape;4453;p5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54" name="Google Shape;4454;p58"/>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455" name="Google Shape;4455;p58"/>
              <p:cNvGrpSpPr/>
              <p:nvPr/>
            </p:nvGrpSpPr>
            <p:grpSpPr>
              <a:xfrm>
                <a:off x="6738300" y="1684725"/>
                <a:ext cx="230066" cy="215971"/>
                <a:chOff x="6738300" y="1684725"/>
                <a:chExt cx="230066" cy="215971"/>
              </a:xfrm>
            </p:grpSpPr>
            <p:sp>
              <p:nvSpPr>
                <p:cNvPr id="4456" name="Google Shape;4456;p58"/>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8"/>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461" name="Shape 4461"/>
        <p:cNvGrpSpPr/>
        <p:nvPr/>
      </p:nvGrpSpPr>
      <p:grpSpPr>
        <a:xfrm>
          <a:off x="0" y="0"/>
          <a:ext cx="0" cy="0"/>
          <a:chOff x="0" y="0"/>
          <a:chExt cx="0" cy="0"/>
        </a:xfrm>
      </p:grpSpPr>
      <p:grpSp>
        <p:nvGrpSpPr>
          <p:cNvPr id="4462" name="Google Shape;4462;p59"/>
          <p:cNvGrpSpPr/>
          <p:nvPr/>
        </p:nvGrpSpPr>
        <p:grpSpPr>
          <a:xfrm>
            <a:off x="821785" y="2307635"/>
            <a:ext cx="339235" cy="298186"/>
            <a:chOff x="898875" y="244725"/>
            <a:chExt cx="481800" cy="423500"/>
          </a:xfrm>
        </p:grpSpPr>
        <p:sp>
          <p:nvSpPr>
            <p:cNvPr id="4463" name="Google Shape;4463;p5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4" name="Google Shape;4464;p5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5" name="Google Shape;4465;p5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6" name="Google Shape;4466;p5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7" name="Google Shape;4467;p5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8" name="Google Shape;4468;p5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69" name="Google Shape;4469;p59"/>
          <p:cNvGrpSpPr/>
          <p:nvPr/>
        </p:nvGrpSpPr>
        <p:grpSpPr>
          <a:xfrm>
            <a:off x="1260167" y="2287103"/>
            <a:ext cx="298169" cy="339253"/>
            <a:chOff x="1529350" y="258825"/>
            <a:chExt cx="423475" cy="481825"/>
          </a:xfrm>
        </p:grpSpPr>
        <p:sp>
          <p:nvSpPr>
            <p:cNvPr id="4470" name="Google Shape;4470;p5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1" name="Google Shape;4471;p5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72" name="Google Shape;4472;p59"/>
          <p:cNvGrpSpPr/>
          <p:nvPr/>
        </p:nvGrpSpPr>
        <p:grpSpPr>
          <a:xfrm>
            <a:off x="2102437" y="2287102"/>
            <a:ext cx="298169" cy="339253"/>
            <a:chOff x="2707500" y="249400"/>
            <a:chExt cx="423475" cy="481825"/>
          </a:xfrm>
        </p:grpSpPr>
        <p:sp>
          <p:nvSpPr>
            <p:cNvPr id="4473" name="Google Shape;4473;p59"/>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4" name="Google Shape;4474;p59"/>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75" name="Google Shape;4475;p59"/>
          <p:cNvGrpSpPr/>
          <p:nvPr/>
        </p:nvGrpSpPr>
        <p:grpSpPr>
          <a:xfrm>
            <a:off x="2516052" y="2287428"/>
            <a:ext cx="305386" cy="338602"/>
            <a:chOff x="3300325" y="249875"/>
            <a:chExt cx="433725" cy="480900"/>
          </a:xfrm>
        </p:grpSpPr>
        <p:sp>
          <p:nvSpPr>
            <p:cNvPr id="4476" name="Google Shape;4476;p5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7" name="Google Shape;4477;p5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8" name="Google Shape;4478;p5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9" name="Google Shape;4479;p5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0" name="Google Shape;4480;p5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1" name="Google Shape;4481;p5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82" name="Google Shape;4482;p59"/>
          <p:cNvGrpSpPr/>
          <p:nvPr/>
        </p:nvGrpSpPr>
        <p:grpSpPr>
          <a:xfrm>
            <a:off x="1653142" y="2367273"/>
            <a:ext cx="340890" cy="178912"/>
            <a:chOff x="2084325" y="363300"/>
            <a:chExt cx="484150" cy="254100"/>
          </a:xfrm>
        </p:grpSpPr>
        <p:sp>
          <p:nvSpPr>
            <p:cNvPr id="4483" name="Google Shape;4483;p5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4" name="Google Shape;4484;p5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85" name="Google Shape;4485;p59"/>
          <p:cNvGrpSpPr/>
          <p:nvPr/>
        </p:nvGrpSpPr>
        <p:grpSpPr>
          <a:xfrm>
            <a:off x="2905137" y="2287349"/>
            <a:ext cx="352349" cy="338760"/>
            <a:chOff x="3854700" y="249750"/>
            <a:chExt cx="500425" cy="481125"/>
          </a:xfrm>
        </p:grpSpPr>
        <p:sp>
          <p:nvSpPr>
            <p:cNvPr id="4486" name="Google Shape;4486;p59"/>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7" name="Google Shape;4487;p59"/>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8" name="Google Shape;4488;p59"/>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9" name="Google Shape;4489;p59"/>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0" name="Google Shape;4490;p59"/>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1" name="Google Shape;4491;p59"/>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2" name="Google Shape;4492;p59"/>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3" name="Google Shape;4493;p59"/>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94" name="Google Shape;4494;p59"/>
          <p:cNvGrpSpPr/>
          <p:nvPr/>
        </p:nvGrpSpPr>
        <p:grpSpPr>
          <a:xfrm>
            <a:off x="3323126" y="2287349"/>
            <a:ext cx="352349" cy="338760"/>
            <a:chOff x="4447550" y="249750"/>
            <a:chExt cx="500425" cy="481125"/>
          </a:xfrm>
        </p:grpSpPr>
        <p:sp>
          <p:nvSpPr>
            <p:cNvPr id="4495" name="Google Shape;4495;p59"/>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6" name="Google Shape;4496;p59"/>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97" name="Google Shape;4497;p59"/>
          <p:cNvGrpSpPr/>
          <p:nvPr/>
        </p:nvGrpSpPr>
        <p:grpSpPr>
          <a:xfrm>
            <a:off x="3752328" y="2287102"/>
            <a:ext cx="339253" cy="339253"/>
            <a:chOff x="5049725" y="249400"/>
            <a:chExt cx="481825" cy="481825"/>
          </a:xfrm>
        </p:grpSpPr>
        <p:sp>
          <p:nvSpPr>
            <p:cNvPr id="4498" name="Google Shape;4498;p59"/>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9" name="Google Shape;4499;p59"/>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00" name="Google Shape;4500;p59"/>
          <p:cNvGrpSpPr/>
          <p:nvPr/>
        </p:nvGrpSpPr>
        <p:grpSpPr>
          <a:xfrm>
            <a:off x="4166269" y="2287102"/>
            <a:ext cx="339253" cy="339253"/>
            <a:chOff x="5660400" y="238125"/>
            <a:chExt cx="481825" cy="481825"/>
          </a:xfrm>
        </p:grpSpPr>
        <p:sp>
          <p:nvSpPr>
            <p:cNvPr id="4501" name="Google Shape;4501;p5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2" name="Google Shape;4502;p5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03" name="Google Shape;4503;p59"/>
          <p:cNvGrpSpPr/>
          <p:nvPr/>
        </p:nvGrpSpPr>
        <p:grpSpPr>
          <a:xfrm>
            <a:off x="4582955" y="2287102"/>
            <a:ext cx="339253" cy="339253"/>
            <a:chOff x="6235400" y="249400"/>
            <a:chExt cx="481825" cy="481825"/>
          </a:xfrm>
        </p:grpSpPr>
        <p:sp>
          <p:nvSpPr>
            <p:cNvPr id="4504" name="Google Shape;4504;p59"/>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5" name="Google Shape;4505;p59"/>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6" name="Google Shape;4506;p59"/>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7" name="Google Shape;4507;p59"/>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8" name="Google Shape;4508;p59"/>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09" name="Google Shape;4509;p59"/>
          <p:cNvGrpSpPr/>
          <p:nvPr/>
        </p:nvGrpSpPr>
        <p:grpSpPr>
          <a:xfrm>
            <a:off x="821301" y="2731810"/>
            <a:ext cx="340204" cy="298116"/>
            <a:chOff x="899850" y="871450"/>
            <a:chExt cx="483175" cy="423400"/>
          </a:xfrm>
        </p:grpSpPr>
        <p:sp>
          <p:nvSpPr>
            <p:cNvPr id="4510" name="Google Shape;4510;p5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1" name="Google Shape;4511;p5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2" name="Google Shape;4512;p5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3" name="Google Shape;4513;p5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514" name="Google Shape;4514;p59"/>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515" name="Google Shape;4515;p59"/>
          <p:cNvGrpSpPr/>
          <p:nvPr/>
        </p:nvGrpSpPr>
        <p:grpSpPr>
          <a:xfrm>
            <a:off x="1653301" y="2711232"/>
            <a:ext cx="340573" cy="339271"/>
            <a:chOff x="2085450" y="842250"/>
            <a:chExt cx="483700" cy="481850"/>
          </a:xfrm>
        </p:grpSpPr>
        <p:sp>
          <p:nvSpPr>
            <p:cNvPr id="4516" name="Google Shape;4516;p5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7" name="Google Shape;4517;p5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8" name="Google Shape;4518;p5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19" name="Google Shape;4519;p59"/>
          <p:cNvGrpSpPr/>
          <p:nvPr/>
        </p:nvGrpSpPr>
        <p:grpSpPr>
          <a:xfrm>
            <a:off x="2081868" y="2711241"/>
            <a:ext cx="339306" cy="339253"/>
            <a:chOff x="2685825" y="840375"/>
            <a:chExt cx="481900" cy="481825"/>
          </a:xfrm>
        </p:grpSpPr>
        <p:sp>
          <p:nvSpPr>
            <p:cNvPr id="4520" name="Google Shape;4520;p5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1" name="Google Shape;4521;p5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22" name="Google Shape;4522;p59"/>
          <p:cNvGrpSpPr/>
          <p:nvPr/>
        </p:nvGrpSpPr>
        <p:grpSpPr>
          <a:xfrm>
            <a:off x="2493529" y="2710924"/>
            <a:ext cx="350431" cy="339887"/>
            <a:chOff x="3270675" y="841800"/>
            <a:chExt cx="497700" cy="482725"/>
          </a:xfrm>
        </p:grpSpPr>
        <p:sp>
          <p:nvSpPr>
            <p:cNvPr id="4523" name="Google Shape;4523;p5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4" name="Google Shape;4524;p5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5" name="Google Shape;4525;p5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526" name="Google Shape;4526;p59"/>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527" name="Google Shape;4527;p59"/>
          <p:cNvGrpSpPr/>
          <p:nvPr/>
        </p:nvGrpSpPr>
        <p:grpSpPr>
          <a:xfrm>
            <a:off x="3329675" y="2731783"/>
            <a:ext cx="339253" cy="298169"/>
            <a:chOff x="4467200" y="877100"/>
            <a:chExt cx="481825" cy="423475"/>
          </a:xfrm>
        </p:grpSpPr>
        <p:sp>
          <p:nvSpPr>
            <p:cNvPr id="4528" name="Google Shape;4528;p5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9" name="Google Shape;4529;p5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0" name="Google Shape;4530;p5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1" name="Google Shape;4531;p5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32" name="Google Shape;4532;p59"/>
          <p:cNvGrpSpPr/>
          <p:nvPr/>
        </p:nvGrpSpPr>
        <p:grpSpPr>
          <a:xfrm>
            <a:off x="3744565" y="2711232"/>
            <a:ext cx="354778" cy="339271"/>
            <a:chOff x="5045500" y="842250"/>
            <a:chExt cx="503875" cy="481850"/>
          </a:xfrm>
        </p:grpSpPr>
        <p:sp>
          <p:nvSpPr>
            <p:cNvPr id="4533" name="Google Shape;4533;p5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4" name="Google Shape;4534;p5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35" name="Google Shape;4535;p59"/>
          <p:cNvGrpSpPr/>
          <p:nvPr/>
        </p:nvGrpSpPr>
        <p:grpSpPr>
          <a:xfrm>
            <a:off x="4167413" y="2737451"/>
            <a:ext cx="336965" cy="286833"/>
            <a:chOff x="5645200" y="879425"/>
            <a:chExt cx="478575" cy="407375"/>
          </a:xfrm>
        </p:grpSpPr>
        <p:sp>
          <p:nvSpPr>
            <p:cNvPr id="4536" name="Google Shape;4536;p5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7" name="Google Shape;4537;p5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8" name="Google Shape;4538;p5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9" name="Google Shape;4539;p5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0" name="Google Shape;4540;p5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1" name="Google Shape;4541;p5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42" name="Google Shape;4542;p59"/>
          <p:cNvGrpSpPr/>
          <p:nvPr/>
        </p:nvGrpSpPr>
        <p:grpSpPr>
          <a:xfrm>
            <a:off x="4603488" y="2711241"/>
            <a:ext cx="298186" cy="339253"/>
            <a:chOff x="6264525" y="842250"/>
            <a:chExt cx="423500" cy="481825"/>
          </a:xfrm>
        </p:grpSpPr>
        <p:sp>
          <p:nvSpPr>
            <p:cNvPr id="4543" name="Google Shape;4543;p5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4" name="Google Shape;4544;p5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5" name="Google Shape;4545;p5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6" name="Google Shape;4546;p5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7" name="Google Shape;4547;p5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8" name="Google Shape;4548;p5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9" name="Google Shape;4549;p5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50" name="Google Shape;4550;p59"/>
          <p:cNvGrpSpPr/>
          <p:nvPr/>
        </p:nvGrpSpPr>
        <p:grpSpPr>
          <a:xfrm>
            <a:off x="821776" y="3125895"/>
            <a:ext cx="339253" cy="339253"/>
            <a:chOff x="900750" y="1436075"/>
            <a:chExt cx="481825" cy="481825"/>
          </a:xfrm>
        </p:grpSpPr>
        <p:sp>
          <p:nvSpPr>
            <p:cNvPr id="4551" name="Google Shape;4551;p5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2" name="Google Shape;4552;p5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3" name="Google Shape;4553;p5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4" name="Google Shape;4554;p5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55" name="Google Shape;4555;p59"/>
          <p:cNvGrpSpPr/>
          <p:nvPr/>
        </p:nvGrpSpPr>
        <p:grpSpPr>
          <a:xfrm>
            <a:off x="1239624" y="3186183"/>
            <a:ext cx="339253" cy="218676"/>
            <a:chOff x="1492675" y="1520750"/>
            <a:chExt cx="481825" cy="310575"/>
          </a:xfrm>
        </p:grpSpPr>
        <p:sp>
          <p:nvSpPr>
            <p:cNvPr id="4556" name="Google Shape;4556;p59"/>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7" name="Google Shape;4557;p59"/>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58" name="Google Shape;4558;p59"/>
          <p:cNvGrpSpPr/>
          <p:nvPr/>
        </p:nvGrpSpPr>
        <p:grpSpPr>
          <a:xfrm>
            <a:off x="1647421" y="3125877"/>
            <a:ext cx="352332" cy="339288"/>
            <a:chOff x="2071000" y="1435025"/>
            <a:chExt cx="500400" cy="481875"/>
          </a:xfrm>
        </p:grpSpPr>
        <p:sp>
          <p:nvSpPr>
            <p:cNvPr id="4559" name="Google Shape;4559;p59"/>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0" name="Google Shape;4560;p59"/>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1" name="Google Shape;4561;p59"/>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62" name="Google Shape;4562;p59"/>
          <p:cNvGrpSpPr/>
          <p:nvPr/>
        </p:nvGrpSpPr>
        <p:grpSpPr>
          <a:xfrm>
            <a:off x="2075584" y="3146709"/>
            <a:ext cx="351874" cy="297623"/>
            <a:chOff x="2678350" y="1464650"/>
            <a:chExt cx="499750" cy="422700"/>
          </a:xfrm>
        </p:grpSpPr>
        <p:sp>
          <p:nvSpPr>
            <p:cNvPr id="4563" name="Google Shape;4563;p59"/>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4" name="Google Shape;4564;p59"/>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5" name="Google Shape;4565;p59"/>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66" name="Google Shape;4566;p59"/>
          <p:cNvGrpSpPr/>
          <p:nvPr/>
        </p:nvGrpSpPr>
        <p:grpSpPr>
          <a:xfrm>
            <a:off x="2499118" y="3125895"/>
            <a:ext cx="339253" cy="339253"/>
            <a:chOff x="3271200" y="1435075"/>
            <a:chExt cx="481825" cy="481825"/>
          </a:xfrm>
        </p:grpSpPr>
        <p:sp>
          <p:nvSpPr>
            <p:cNvPr id="4567" name="Google Shape;4567;p5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8" name="Google Shape;4568;p5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69" name="Google Shape;4569;p59"/>
          <p:cNvGrpSpPr/>
          <p:nvPr/>
        </p:nvGrpSpPr>
        <p:grpSpPr>
          <a:xfrm>
            <a:off x="2909591" y="3125877"/>
            <a:ext cx="343442" cy="339288"/>
            <a:chOff x="3858100" y="1435075"/>
            <a:chExt cx="487775" cy="481875"/>
          </a:xfrm>
        </p:grpSpPr>
        <p:sp>
          <p:nvSpPr>
            <p:cNvPr id="4570" name="Google Shape;4570;p5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1" name="Google Shape;4571;p5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2" name="Google Shape;4572;p5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3" name="Google Shape;4573;p5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4" name="Google Shape;4574;p5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75" name="Google Shape;4575;p59"/>
          <p:cNvGrpSpPr/>
          <p:nvPr/>
        </p:nvGrpSpPr>
        <p:grpSpPr>
          <a:xfrm>
            <a:off x="3329674" y="3125895"/>
            <a:ext cx="339253" cy="339253"/>
            <a:chOff x="4456875" y="1435075"/>
            <a:chExt cx="481825" cy="481825"/>
          </a:xfrm>
        </p:grpSpPr>
        <p:sp>
          <p:nvSpPr>
            <p:cNvPr id="4576" name="Google Shape;4576;p5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7" name="Google Shape;4577;p5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8" name="Google Shape;4578;p5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9" name="Google Shape;4579;p5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0" name="Google Shape;4580;p5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1" name="Google Shape;4581;p5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2" name="Google Shape;4582;p5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3" name="Google Shape;4583;p5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4" name="Google Shape;4584;p5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5" name="Google Shape;4585;p5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6" name="Google Shape;4586;p5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7" name="Google Shape;4587;p5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8" name="Google Shape;4588;p5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9" name="Google Shape;4589;p5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0" name="Google Shape;4590;p5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1" name="Google Shape;4591;p5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2" name="Google Shape;4592;p5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3" name="Google Shape;4593;p5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4" name="Google Shape;4594;p5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95" name="Google Shape;4595;p59"/>
          <p:cNvGrpSpPr/>
          <p:nvPr/>
        </p:nvGrpSpPr>
        <p:grpSpPr>
          <a:xfrm>
            <a:off x="3750665" y="3125886"/>
            <a:ext cx="342580" cy="339271"/>
            <a:chOff x="5049725" y="1435050"/>
            <a:chExt cx="486550" cy="481850"/>
          </a:xfrm>
        </p:grpSpPr>
        <p:sp>
          <p:nvSpPr>
            <p:cNvPr id="4596" name="Google Shape;4596;p5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7" name="Google Shape;4597;p5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8" name="Google Shape;4598;p5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9" name="Google Shape;4599;p5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0" name="Google Shape;4600;p59"/>
          <p:cNvGrpSpPr/>
          <p:nvPr/>
        </p:nvGrpSpPr>
        <p:grpSpPr>
          <a:xfrm>
            <a:off x="4166216" y="3125895"/>
            <a:ext cx="339359" cy="339253"/>
            <a:chOff x="5642475" y="1435075"/>
            <a:chExt cx="481975" cy="481825"/>
          </a:xfrm>
        </p:grpSpPr>
        <p:sp>
          <p:nvSpPr>
            <p:cNvPr id="4601" name="Google Shape;4601;p5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2" name="Google Shape;4602;p5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3" name="Google Shape;4603;p5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4" name="Google Shape;4604;p59"/>
          <p:cNvGrpSpPr/>
          <p:nvPr/>
        </p:nvGrpSpPr>
        <p:grpSpPr>
          <a:xfrm>
            <a:off x="4580702" y="3125886"/>
            <a:ext cx="343759" cy="339271"/>
            <a:chOff x="6232000" y="1435050"/>
            <a:chExt cx="488225" cy="481850"/>
          </a:xfrm>
        </p:grpSpPr>
        <p:sp>
          <p:nvSpPr>
            <p:cNvPr id="4605" name="Google Shape;4605;p5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6" name="Google Shape;4606;p5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7" name="Google Shape;4607;p5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8" name="Google Shape;4608;p5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9" name="Google Shape;4609;p5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0" name="Google Shape;4610;p59"/>
          <p:cNvGrpSpPr/>
          <p:nvPr/>
        </p:nvGrpSpPr>
        <p:grpSpPr>
          <a:xfrm>
            <a:off x="841438" y="3539545"/>
            <a:ext cx="299929" cy="337792"/>
            <a:chOff x="924450" y="2028975"/>
            <a:chExt cx="425975" cy="479750"/>
          </a:xfrm>
        </p:grpSpPr>
        <p:sp>
          <p:nvSpPr>
            <p:cNvPr id="4611" name="Google Shape;4611;p59"/>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2" name="Google Shape;4612;p59"/>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3" name="Google Shape;4613;p59"/>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4" name="Google Shape;4614;p59"/>
          <p:cNvGrpSpPr/>
          <p:nvPr/>
        </p:nvGrpSpPr>
        <p:grpSpPr>
          <a:xfrm>
            <a:off x="1653934" y="3559347"/>
            <a:ext cx="339306" cy="298186"/>
            <a:chOff x="2085450" y="2057100"/>
            <a:chExt cx="481900" cy="423500"/>
          </a:xfrm>
        </p:grpSpPr>
        <p:sp>
          <p:nvSpPr>
            <p:cNvPr id="4615" name="Google Shape;4615;p59"/>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6" name="Google Shape;4616;p59"/>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7" name="Google Shape;4617;p59"/>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8" name="Google Shape;4618;p59"/>
          <p:cNvGrpSpPr/>
          <p:nvPr/>
        </p:nvGrpSpPr>
        <p:grpSpPr>
          <a:xfrm>
            <a:off x="2081868" y="3582592"/>
            <a:ext cx="339306" cy="251698"/>
            <a:chOff x="2678275" y="2090100"/>
            <a:chExt cx="481900" cy="357475"/>
          </a:xfrm>
        </p:grpSpPr>
        <p:sp>
          <p:nvSpPr>
            <p:cNvPr id="4619" name="Google Shape;4619;p59"/>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0" name="Google Shape;4620;p59"/>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1" name="Google Shape;4621;p59"/>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2" name="Google Shape;4622;p59"/>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3" name="Google Shape;4623;p59"/>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4" name="Google Shape;4624;p59"/>
          <p:cNvGrpSpPr/>
          <p:nvPr/>
        </p:nvGrpSpPr>
        <p:grpSpPr>
          <a:xfrm>
            <a:off x="2559072" y="3594790"/>
            <a:ext cx="219345" cy="227301"/>
            <a:chOff x="3357325" y="2093500"/>
            <a:chExt cx="311525" cy="322825"/>
          </a:xfrm>
        </p:grpSpPr>
        <p:sp>
          <p:nvSpPr>
            <p:cNvPr id="4625" name="Google Shape;4625;p5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6" name="Google Shape;4626;p5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7" name="Google Shape;4627;p5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28" name="Google Shape;4628;p59"/>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29" name="Google Shape;4629;p59"/>
          <p:cNvGrpSpPr/>
          <p:nvPr/>
        </p:nvGrpSpPr>
        <p:grpSpPr>
          <a:xfrm>
            <a:off x="3353262" y="3538814"/>
            <a:ext cx="292078" cy="339253"/>
            <a:chOff x="4492800" y="2027925"/>
            <a:chExt cx="414825" cy="481825"/>
          </a:xfrm>
        </p:grpSpPr>
        <p:sp>
          <p:nvSpPr>
            <p:cNvPr id="4630" name="Google Shape;4630;p59"/>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1" name="Google Shape;4631;p59"/>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2" name="Google Shape;4632;p59"/>
          <p:cNvGrpSpPr/>
          <p:nvPr/>
        </p:nvGrpSpPr>
        <p:grpSpPr>
          <a:xfrm>
            <a:off x="3752354" y="3538805"/>
            <a:ext cx="339200" cy="339271"/>
            <a:chOff x="5049725" y="2027900"/>
            <a:chExt cx="481750" cy="481850"/>
          </a:xfrm>
        </p:grpSpPr>
        <p:sp>
          <p:nvSpPr>
            <p:cNvPr id="4633" name="Google Shape;4633;p5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4" name="Google Shape;4634;p5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5" name="Google Shape;4635;p5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6" name="Google Shape;4636;p5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7" name="Google Shape;4637;p5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8" name="Google Shape;4638;p5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9" name="Google Shape;4639;p5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0" name="Google Shape;4640;p5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1" name="Google Shape;4641;p59"/>
          <p:cNvGrpSpPr/>
          <p:nvPr/>
        </p:nvGrpSpPr>
        <p:grpSpPr>
          <a:xfrm>
            <a:off x="4225950" y="3538893"/>
            <a:ext cx="219890" cy="339095"/>
            <a:chOff x="5726350" y="2028150"/>
            <a:chExt cx="312300" cy="481600"/>
          </a:xfrm>
        </p:grpSpPr>
        <p:sp>
          <p:nvSpPr>
            <p:cNvPr id="4642" name="Google Shape;4642;p59"/>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3" name="Google Shape;4643;p59"/>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4" name="Google Shape;4644;p59"/>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5" name="Google Shape;4645;p59"/>
          <p:cNvGrpSpPr/>
          <p:nvPr/>
        </p:nvGrpSpPr>
        <p:grpSpPr>
          <a:xfrm>
            <a:off x="4586141" y="3542000"/>
            <a:ext cx="332881" cy="332881"/>
            <a:chOff x="6239925" y="2032450"/>
            <a:chExt cx="472775" cy="472775"/>
          </a:xfrm>
        </p:grpSpPr>
        <p:sp>
          <p:nvSpPr>
            <p:cNvPr id="4646" name="Google Shape;4646;p5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7" name="Google Shape;4647;p5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8" name="Google Shape;4648;p59"/>
          <p:cNvGrpSpPr/>
          <p:nvPr/>
        </p:nvGrpSpPr>
        <p:grpSpPr>
          <a:xfrm>
            <a:off x="5035233" y="2364092"/>
            <a:ext cx="334641" cy="185425"/>
            <a:chOff x="903075" y="2730000"/>
            <a:chExt cx="475275" cy="263350"/>
          </a:xfrm>
        </p:grpSpPr>
        <p:sp>
          <p:nvSpPr>
            <p:cNvPr id="4649" name="Google Shape;4649;p59"/>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0" name="Google Shape;4650;p59"/>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1" name="Google Shape;4651;p59"/>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2" name="Google Shape;4652;p59"/>
          <p:cNvGrpSpPr/>
          <p:nvPr/>
        </p:nvGrpSpPr>
        <p:grpSpPr>
          <a:xfrm>
            <a:off x="1239624" y="3538814"/>
            <a:ext cx="339253" cy="339253"/>
            <a:chOff x="1492675" y="2027925"/>
            <a:chExt cx="481825" cy="481825"/>
          </a:xfrm>
        </p:grpSpPr>
        <p:sp>
          <p:nvSpPr>
            <p:cNvPr id="4653" name="Google Shape;4653;p5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4" name="Google Shape;4654;p5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5" name="Google Shape;4655;p5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6" name="Google Shape;4656;p5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7" name="Google Shape;4657;p5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8" name="Google Shape;4658;p59"/>
          <p:cNvGrpSpPr/>
          <p:nvPr/>
        </p:nvGrpSpPr>
        <p:grpSpPr>
          <a:xfrm>
            <a:off x="5466000" y="2287178"/>
            <a:ext cx="339253" cy="339253"/>
            <a:chOff x="1492675" y="2620775"/>
            <a:chExt cx="481825" cy="481825"/>
          </a:xfrm>
        </p:grpSpPr>
        <p:sp>
          <p:nvSpPr>
            <p:cNvPr id="4659" name="Google Shape;4659;p59"/>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0" name="Google Shape;4660;p59"/>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61" name="Google Shape;4661;p59"/>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62" name="Google Shape;4662;p59"/>
          <p:cNvGrpSpPr/>
          <p:nvPr/>
        </p:nvGrpSpPr>
        <p:grpSpPr>
          <a:xfrm>
            <a:off x="6289754" y="2303161"/>
            <a:ext cx="333585" cy="307287"/>
            <a:chOff x="2682350" y="2643425"/>
            <a:chExt cx="473775" cy="436425"/>
          </a:xfrm>
        </p:grpSpPr>
        <p:sp>
          <p:nvSpPr>
            <p:cNvPr id="4663" name="Google Shape;4663;p59"/>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4" name="Google Shape;4664;p59"/>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5" name="Google Shape;4665;p59"/>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6" name="Google Shape;4666;p59"/>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7" name="Google Shape;4667;p59"/>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8" name="Google Shape;4668;p59"/>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9" name="Google Shape;4669;p59"/>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0" name="Google Shape;4670;p59"/>
          <p:cNvGrpSpPr/>
          <p:nvPr/>
        </p:nvGrpSpPr>
        <p:grpSpPr>
          <a:xfrm>
            <a:off x="6755243" y="2287178"/>
            <a:ext cx="238531" cy="339253"/>
            <a:chOff x="3342725" y="2620775"/>
            <a:chExt cx="338775" cy="481825"/>
          </a:xfrm>
        </p:grpSpPr>
        <p:sp>
          <p:nvSpPr>
            <p:cNvPr id="4671" name="Google Shape;4671;p59"/>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2" name="Google Shape;4672;p59"/>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3" name="Google Shape;4673;p59"/>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4" name="Google Shape;4674;p59"/>
          <p:cNvGrpSpPr/>
          <p:nvPr/>
        </p:nvGrpSpPr>
        <p:grpSpPr>
          <a:xfrm>
            <a:off x="7148994" y="2287178"/>
            <a:ext cx="278296" cy="339253"/>
            <a:chOff x="3907325" y="2620775"/>
            <a:chExt cx="395250" cy="481825"/>
          </a:xfrm>
        </p:grpSpPr>
        <p:sp>
          <p:nvSpPr>
            <p:cNvPr id="4675" name="Google Shape;4675;p5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6" name="Google Shape;4676;p5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7" name="Google Shape;4677;p5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8" name="Google Shape;4678;p5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9" name="Google Shape;4679;p59"/>
          <p:cNvGrpSpPr/>
          <p:nvPr/>
        </p:nvGrpSpPr>
        <p:grpSpPr>
          <a:xfrm>
            <a:off x="7542181" y="2297783"/>
            <a:ext cx="339253" cy="318042"/>
            <a:chOff x="4456875" y="2635825"/>
            <a:chExt cx="481825" cy="451700"/>
          </a:xfrm>
        </p:grpSpPr>
        <p:sp>
          <p:nvSpPr>
            <p:cNvPr id="4680" name="Google Shape;4680;p5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1" name="Google Shape;4681;p5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2" name="Google Shape;4682;p5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3" name="Google Shape;4683;p5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4" name="Google Shape;4684;p5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5" name="Google Shape;4685;p5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6" name="Google Shape;4686;p59"/>
          <p:cNvGrpSpPr/>
          <p:nvPr/>
        </p:nvGrpSpPr>
        <p:grpSpPr>
          <a:xfrm>
            <a:off x="7967105" y="2297783"/>
            <a:ext cx="339253" cy="318042"/>
            <a:chOff x="5049725" y="2635825"/>
            <a:chExt cx="481825" cy="451700"/>
          </a:xfrm>
        </p:grpSpPr>
        <p:sp>
          <p:nvSpPr>
            <p:cNvPr id="4687" name="Google Shape;4687;p5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8" name="Google Shape;4688;p5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9" name="Google Shape;4689;p5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0" name="Google Shape;4690;p59"/>
          <p:cNvGrpSpPr/>
          <p:nvPr/>
        </p:nvGrpSpPr>
        <p:grpSpPr>
          <a:xfrm>
            <a:off x="2211475" y="3952243"/>
            <a:ext cx="338566" cy="338373"/>
            <a:chOff x="5643000" y="2621375"/>
            <a:chExt cx="480850" cy="480575"/>
          </a:xfrm>
        </p:grpSpPr>
        <p:sp>
          <p:nvSpPr>
            <p:cNvPr id="4691" name="Google Shape;4691;p5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2" name="Google Shape;4692;p5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3" name="Google Shape;4693;p5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4" name="Google Shape;4694;p5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5" name="Google Shape;4695;p5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6" name="Google Shape;4696;p5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7" name="Google Shape;4697;p5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8" name="Google Shape;4698;p59"/>
          <p:cNvGrpSpPr/>
          <p:nvPr/>
        </p:nvGrpSpPr>
        <p:grpSpPr>
          <a:xfrm>
            <a:off x="4032695" y="3951803"/>
            <a:ext cx="339359" cy="339253"/>
            <a:chOff x="6235250" y="2620775"/>
            <a:chExt cx="481975" cy="481825"/>
          </a:xfrm>
        </p:grpSpPr>
        <p:sp>
          <p:nvSpPr>
            <p:cNvPr id="4699" name="Google Shape;4699;p59"/>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0" name="Google Shape;4700;p59"/>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1" name="Google Shape;4701;p59"/>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2" name="Google Shape;4702;p59"/>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3" name="Google Shape;4703;p59"/>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04" name="Google Shape;4704;p59"/>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05" name="Google Shape;4705;p59"/>
          <p:cNvGrpSpPr/>
          <p:nvPr/>
        </p:nvGrpSpPr>
        <p:grpSpPr>
          <a:xfrm>
            <a:off x="5465078" y="2711317"/>
            <a:ext cx="341101" cy="339253"/>
            <a:chOff x="1535000" y="3223325"/>
            <a:chExt cx="484450" cy="481825"/>
          </a:xfrm>
        </p:grpSpPr>
        <p:sp>
          <p:nvSpPr>
            <p:cNvPr id="4706" name="Google Shape;4706;p5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7" name="Google Shape;4707;p5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8" name="Google Shape;4708;p5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9" name="Google Shape;4709;p59"/>
          <p:cNvGrpSpPr/>
          <p:nvPr/>
        </p:nvGrpSpPr>
        <p:grpSpPr>
          <a:xfrm>
            <a:off x="5872645" y="2746618"/>
            <a:ext cx="339253" cy="268649"/>
            <a:chOff x="2085525" y="3263750"/>
            <a:chExt cx="481825" cy="381550"/>
          </a:xfrm>
        </p:grpSpPr>
        <p:sp>
          <p:nvSpPr>
            <p:cNvPr id="4710" name="Google Shape;4710;p5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1" name="Google Shape;4711;p5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12" name="Google Shape;4712;p59"/>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13" name="Google Shape;4713;p59"/>
          <p:cNvGrpSpPr/>
          <p:nvPr/>
        </p:nvGrpSpPr>
        <p:grpSpPr>
          <a:xfrm>
            <a:off x="6704407" y="2711308"/>
            <a:ext cx="340204" cy="339271"/>
            <a:chOff x="3270450" y="3213625"/>
            <a:chExt cx="483175" cy="481850"/>
          </a:xfrm>
        </p:grpSpPr>
        <p:sp>
          <p:nvSpPr>
            <p:cNvPr id="4714" name="Google Shape;4714;p59"/>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5" name="Google Shape;4715;p59"/>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6" name="Google Shape;4716;p59"/>
          <p:cNvGrpSpPr/>
          <p:nvPr/>
        </p:nvGrpSpPr>
        <p:grpSpPr>
          <a:xfrm>
            <a:off x="7203676" y="2711317"/>
            <a:ext cx="168931" cy="339253"/>
            <a:chOff x="3984950" y="3213600"/>
            <a:chExt cx="239925" cy="481825"/>
          </a:xfrm>
        </p:grpSpPr>
        <p:sp>
          <p:nvSpPr>
            <p:cNvPr id="4717" name="Google Shape;4717;p59"/>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8" name="Google Shape;4718;p59"/>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19" name="Google Shape;4719;p59"/>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0" name="Google Shape;4720;p59"/>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21" name="Google Shape;4721;p59"/>
          <p:cNvGrpSpPr/>
          <p:nvPr/>
        </p:nvGrpSpPr>
        <p:grpSpPr>
          <a:xfrm>
            <a:off x="1736111" y="3981487"/>
            <a:ext cx="355218" cy="279880"/>
            <a:chOff x="5629975" y="3255775"/>
            <a:chExt cx="504500" cy="397500"/>
          </a:xfrm>
        </p:grpSpPr>
        <p:sp>
          <p:nvSpPr>
            <p:cNvPr id="4722" name="Google Shape;4722;p59"/>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3" name="Google Shape;4723;p59"/>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4" name="Google Shape;4724;p59"/>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5" name="Google Shape;4725;p59"/>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6" name="Google Shape;4726;p59"/>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7" name="Google Shape;4727;p59"/>
          <p:cNvGrpSpPr/>
          <p:nvPr/>
        </p:nvGrpSpPr>
        <p:grpSpPr>
          <a:xfrm>
            <a:off x="3572294" y="3981593"/>
            <a:ext cx="340256" cy="279669"/>
            <a:chOff x="6234950" y="3255925"/>
            <a:chExt cx="483250" cy="397200"/>
          </a:xfrm>
        </p:grpSpPr>
        <p:sp>
          <p:nvSpPr>
            <p:cNvPr id="4728" name="Google Shape;4728;p59"/>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9" name="Google Shape;4729;p59"/>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0" name="Google Shape;4730;p59"/>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1" name="Google Shape;4731;p59"/>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2" name="Google Shape;4732;p59"/>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3" name="Google Shape;4733;p59"/>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4" name="Google Shape;4734;p59"/>
          <p:cNvGrpSpPr/>
          <p:nvPr/>
        </p:nvGrpSpPr>
        <p:grpSpPr>
          <a:xfrm>
            <a:off x="5043532" y="3125970"/>
            <a:ext cx="318042" cy="339253"/>
            <a:chOff x="914900" y="3806450"/>
            <a:chExt cx="451700" cy="481825"/>
          </a:xfrm>
        </p:grpSpPr>
        <p:sp>
          <p:nvSpPr>
            <p:cNvPr id="4735" name="Google Shape;4735;p59"/>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6" name="Google Shape;4736;p59"/>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7" name="Google Shape;4737;p59"/>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8" name="Google Shape;4738;p59"/>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9" name="Google Shape;4739;p59"/>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0" name="Google Shape;4740;p59"/>
          <p:cNvGrpSpPr/>
          <p:nvPr/>
        </p:nvGrpSpPr>
        <p:grpSpPr>
          <a:xfrm>
            <a:off x="5462454" y="3125785"/>
            <a:ext cx="346347" cy="339623"/>
            <a:chOff x="1490050" y="3805975"/>
            <a:chExt cx="491900" cy="482350"/>
          </a:xfrm>
        </p:grpSpPr>
        <p:sp>
          <p:nvSpPr>
            <p:cNvPr id="4741" name="Google Shape;4741;p5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2" name="Google Shape;4742;p5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3" name="Google Shape;4743;p5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4" name="Google Shape;4744;p5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5" name="Google Shape;4745;p59"/>
          <p:cNvGrpSpPr/>
          <p:nvPr/>
        </p:nvGrpSpPr>
        <p:grpSpPr>
          <a:xfrm>
            <a:off x="5886322" y="3125970"/>
            <a:ext cx="311899" cy="339253"/>
            <a:chOff x="2104275" y="3806450"/>
            <a:chExt cx="442975" cy="481825"/>
          </a:xfrm>
        </p:grpSpPr>
        <p:sp>
          <p:nvSpPr>
            <p:cNvPr id="4746" name="Google Shape;4746;p5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7" name="Google Shape;4747;p5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8" name="Google Shape;4748;p59"/>
          <p:cNvGrpSpPr/>
          <p:nvPr/>
        </p:nvGrpSpPr>
        <p:grpSpPr>
          <a:xfrm>
            <a:off x="6309839" y="3125970"/>
            <a:ext cx="293416" cy="339253"/>
            <a:chOff x="2710875" y="3806450"/>
            <a:chExt cx="416725" cy="481825"/>
          </a:xfrm>
        </p:grpSpPr>
        <p:sp>
          <p:nvSpPr>
            <p:cNvPr id="4749" name="Google Shape;4749;p59"/>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0" name="Google Shape;4750;p59"/>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1" name="Google Shape;4751;p59"/>
          <p:cNvGrpSpPr/>
          <p:nvPr/>
        </p:nvGrpSpPr>
        <p:grpSpPr>
          <a:xfrm>
            <a:off x="6704883" y="3166412"/>
            <a:ext cx="339253" cy="258369"/>
            <a:chOff x="3271200" y="3863875"/>
            <a:chExt cx="481825" cy="366950"/>
          </a:xfrm>
        </p:grpSpPr>
        <p:sp>
          <p:nvSpPr>
            <p:cNvPr id="4752" name="Google Shape;4752;p59"/>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3" name="Google Shape;4753;p59"/>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4" name="Google Shape;4754;p59"/>
          <p:cNvGrpSpPr/>
          <p:nvPr/>
        </p:nvGrpSpPr>
        <p:grpSpPr>
          <a:xfrm>
            <a:off x="7140377" y="3126199"/>
            <a:ext cx="295528" cy="338795"/>
            <a:chOff x="3895050" y="3806775"/>
            <a:chExt cx="419725" cy="481175"/>
          </a:xfrm>
        </p:grpSpPr>
        <p:sp>
          <p:nvSpPr>
            <p:cNvPr id="4755" name="Google Shape;4755;p59"/>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6" name="Google Shape;4756;p59"/>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7" name="Google Shape;4757;p59"/>
          <p:cNvGrpSpPr/>
          <p:nvPr/>
        </p:nvGrpSpPr>
        <p:grpSpPr>
          <a:xfrm>
            <a:off x="7543659" y="3125979"/>
            <a:ext cx="336296" cy="339235"/>
            <a:chOff x="4464775" y="3806475"/>
            <a:chExt cx="477625" cy="481800"/>
          </a:xfrm>
        </p:grpSpPr>
        <p:sp>
          <p:nvSpPr>
            <p:cNvPr id="4758" name="Google Shape;4758;p59"/>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9" name="Google Shape;4759;p59"/>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0" name="Google Shape;4760;p59"/>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1" name="Google Shape;4761;p59"/>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2" name="Google Shape;4762;p59"/>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3" name="Google Shape;4763;p59"/>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4" name="Google Shape;4764;p59"/>
          <p:cNvGrpSpPr/>
          <p:nvPr/>
        </p:nvGrpSpPr>
        <p:grpSpPr>
          <a:xfrm>
            <a:off x="7967105" y="3125970"/>
            <a:ext cx="339253" cy="339253"/>
            <a:chOff x="5049725" y="3806450"/>
            <a:chExt cx="481825" cy="481825"/>
          </a:xfrm>
        </p:grpSpPr>
        <p:sp>
          <p:nvSpPr>
            <p:cNvPr id="4765" name="Google Shape;4765;p5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6" name="Google Shape;4766;p5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7" name="Google Shape;4767;p5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8" name="Google Shape;4768;p59"/>
          <p:cNvGrpSpPr/>
          <p:nvPr/>
        </p:nvGrpSpPr>
        <p:grpSpPr>
          <a:xfrm>
            <a:off x="1276714" y="3951798"/>
            <a:ext cx="339253" cy="339253"/>
            <a:chOff x="5651375" y="3806450"/>
            <a:chExt cx="481825" cy="481825"/>
          </a:xfrm>
        </p:grpSpPr>
        <p:sp>
          <p:nvSpPr>
            <p:cNvPr id="4769" name="Google Shape;4769;p5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0" name="Google Shape;4770;p5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1" name="Google Shape;4771;p5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2" name="Google Shape;4772;p5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3" name="Google Shape;4773;p59"/>
          <p:cNvGrpSpPr/>
          <p:nvPr/>
        </p:nvGrpSpPr>
        <p:grpSpPr>
          <a:xfrm>
            <a:off x="3153646" y="3953787"/>
            <a:ext cx="298503" cy="335275"/>
            <a:chOff x="6264300" y="3809300"/>
            <a:chExt cx="423950" cy="476175"/>
          </a:xfrm>
        </p:grpSpPr>
        <p:sp>
          <p:nvSpPr>
            <p:cNvPr id="4774" name="Google Shape;4774;p5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5" name="Google Shape;4775;p5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6" name="Google Shape;4776;p5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7" name="Google Shape;4777;p59"/>
          <p:cNvGrpSpPr/>
          <p:nvPr/>
        </p:nvGrpSpPr>
        <p:grpSpPr>
          <a:xfrm>
            <a:off x="5032267" y="3538881"/>
            <a:ext cx="340573" cy="339271"/>
            <a:chOff x="898875" y="4399275"/>
            <a:chExt cx="483700" cy="481850"/>
          </a:xfrm>
        </p:grpSpPr>
        <p:sp>
          <p:nvSpPr>
            <p:cNvPr id="4778" name="Google Shape;4778;p5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59"/>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0" name="Google Shape;4780;p5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1" name="Google Shape;4781;p5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2" name="Google Shape;4782;p5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3" name="Google Shape;4783;p5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4" name="Google Shape;4784;p5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5" name="Google Shape;4785;p5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6" name="Google Shape;4786;p59"/>
          <p:cNvGrpSpPr/>
          <p:nvPr/>
        </p:nvGrpSpPr>
        <p:grpSpPr>
          <a:xfrm>
            <a:off x="5466000" y="3554133"/>
            <a:ext cx="339253" cy="308765"/>
            <a:chOff x="1492675" y="4420975"/>
            <a:chExt cx="481825" cy="438525"/>
          </a:xfrm>
        </p:grpSpPr>
        <p:sp>
          <p:nvSpPr>
            <p:cNvPr id="4787" name="Google Shape;4787;p5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8" name="Google Shape;4788;p5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9" name="Google Shape;4789;p5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0" name="Google Shape;4790;p5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1" name="Google Shape;4791;p5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2" name="Google Shape;4792;p59"/>
          <p:cNvGrpSpPr/>
          <p:nvPr/>
        </p:nvGrpSpPr>
        <p:grpSpPr>
          <a:xfrm>
            <a:off x="5870982" y="3539558"/>
            <a:ext cx="342580" cy="337915"/>
            <a:chOff x="2084100" y="4400250"/>
            <a:chExt cx="486550" cy="479925"/>
          </a:xfrm>
        </p:grpSpPr>
        <p:sp>
          <p:nvSpPr>
            <p:cNvPr id="4793" name="Google Shape;4793;p5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4" name="Google Shape;4794;p5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5" name="Google Shape;4795;p5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6" name="Google Shape;4796;p5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7" name="Google Shape;4797;p5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8" name="Google Shape;4798;p5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9" name="Google Shape;4799;p59"/>
          <p:cNvGrpSpPr/>
          <p:nvPr/>
        </p:nvGrpSpPr>
        <p:grpSpPr>
          <a:xfrm>
            <a:off x="6307462" y="3538907"/>
            <a:ext cx="298169" cy="339218"/>
            <a:chOff x="2707950" y="4399325"/>
            <a:chExt cx="423475" cy="481775"/>
          </a:xfrm>
        </p:grpSpPr>
        <p:sp>
          <p:nvSpPr>
            <p:cNvPr id="4800" name="Google Shape;4800;p5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1" name="Google Shape;4801;p5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2" name="Google Shape;4802;p5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3" name="Google Shape;4803;p5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4" name="Google Shape;4804;p5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5" name="Google Shape;4805;p5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6" name="Google Shape;4806;p5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7" name="Google Shape;4807;p5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8" name="Google Shape;4808;p5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9" name="Google Shape;4809;p5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0" name="Google Shape;4810;p5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1" name="Google Shape;4811;p5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2" name="Google Shape;4812;p59"/>
          <p:cNvGrpSpPr/>
          <p:nvPr/>
        </p:nvGrpSpPr>
        <p:grpSpPr>
          <a:xfrm>
            <a:off x="6736981" y="3538881"/>
            <a:ext cx="275057" cy="339271"/>
            <a:chOff x="3330525" y="4399275"/>
            <a:chExt cx="390650" cy="481850"/>
          </a:xfrm>
        </p:grpSpPr>
        <p:sp>
          <p:nvSpPr>
            <p:cNvPr id="4813" name="Google Shape;4813;p5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4" name="Google Shape;4814;p5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5" name="Google Shape;4815;p5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6" name="Google Shape;4816;p5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7" name="Google Shape;4817;p5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8" name="Google Shape;4818;p5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9" name="Google Shape;4819;p5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0" name="Google Shape;4820;p59"/>
          <p:cNvGrpSpPr/>
          <p:nvPr/>
        </p:nvGrpSpPr>
        <p:grpSpPr>
          <a:xfrm>
            <a:off x="7161510" y="3538890"/>
            <a:ext cx="253265" cy="339253"/>
            <a:chOff x="3938800" y="4399275"/>
            <a:chExt cx="359700" cy="481825"/>
          </a:xfrm>
        </p:grpSpPr>
        <p:sp>
          <p:nvSpPr>
            <p:cNvPr id="4821" name="Google Shape;4821;p5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2" name="Google Shape;4822;p5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3" name="Google Shape;4823;p5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4" name="Google Shape;4824;p5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5" name="Google Shape;4825;p5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6" name="Google Shape;4826;p59"/>
          <p:cNvGrpSpPr/>
          <p:nvPr/>
        </p:nvGrpSpPr>
        <p:grpSpPr>
          <a:xfrm>
            <a:off x="7632288" y="3538890"/>
            <a:ext cx="159039" cy="339253"/>
            <a:chOff x="4584850" y="4399275"/>
            <a:chExt cx="225875" cy="481825"/>
          </a:xfrm>
        </p:grpSpPr>
        <p:sp>
          <p:nvSpPr>
            <p:cNvPr id="4827" name="Google Shape;4827;p5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8" name="Google Shape;4828;p5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29" name="Google Shape;4829;p59"/>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30" name="Google Shape;4830;p59"/>
          <p:cNvGrpSpPr/>
          <p:nvPr/>
        </p:nvGrpSpPr>
        <p:grpSpPr>
          <a:xfrm>
            <a:off x="817316" y="3951795"/>
            <a:ext cx="339253" cy="339253"/>
            <a:chOff x="5642550" y="4399275"/>
            <a:chExt cx="481825" cy="481825"/>
          </a:xfrm>
        </p:grpSpPr>
        <p:sp>
          <p:nvSpPr>
            <p:cNvPr id="4831" name="Google Shape;4831;p59"/>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2" name="Google Shape;4832;p59"/>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3" name="Google Shape;4833;p59"/>
          <p:cNvGrpSpPr/>
          <p:nvPr/>
        </p:nvGrpSpPr>
        <p:grpSpPr>
          <a:xfrm>
            <a:off x="2670186" y="3963703"/>
            <a:ext cx="363316" cy="315437"/>
            <a:chOff x="6218300" y="4416175"/>
            <a:chExt cx="516000" cy="448000"/>
          </a:xfrm>
        </p:grpSpPr>
        <p:sp>
          <p:nvSpPr>
            <p:cNvPr id="4834" name="Google Shape;4834;p5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5" name="Google Shape;4835;p5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6" name="Google Shape;4836;p5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7" name="Google Shape;4837;p59"/>
          <p:cNvGrpSpPr/>
          <p:nvPr/>
        </p:nvGrpSpPr>
        <p:grpSpPr>
          <a:xfrm>
            <a:off x="5870391" y="3951792"/>
            <a:ext cx="339253" cy="339253"/>
            <a:chOff x="899850" y="4992125"/>
            <a:chExt cx="481825" cy="481825"/>
          </a:xfrm>
        </p:grpSpPr>
        <p:sp>
          <p:nvSpPr>
            <p:cNvPr id="4838" name="Google Shape;4838;p5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9" name="Google Shape;4839;p5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0" name="Google Shape;4840;p5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1" name="Google Shape;4841;p59"/>
          <p:cNvGrpSpPr/>
          <p:nvPr/>
        </p:nvGrpSpPr>
        <p:grpSpPr>
          <a:xfrm>
            <a:off x="5410993" y="3951792"/>
            <a:ext cx="339253" cy="339253"/>
            <a:chOff x="1492675" y="4992125"/>
            <a:chExt cx="481825" cy="481825"/>
          </a:xfrm>
        </p:grpSpPr>
        <p:sp>
          <p:nvSpPr>
            <p:cNvPr id="4842" name="Google Shape;4842;p5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3" name="Google Shape;4843;p5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4" name="Google Shape;4844;p59"/>
          <p:cNvGrpSpPr/>
          <p:nvPr/>
        </p:nvGrpSpPr>
        <p:grpSpPr>
          <a:xfrm>
            <a:off x="4951595" y="3951792"/>
            <a:ext cx="339253" cy="339253"/>
            <a:chOff x="2085525" y="4992125"/>
            <a:chExt cx="481825" cy="481825"/>
          </a:xfrm>
        </p:grpSpPr>
        <p:sp>
          <p:nvSpPr>
            <p:cNvPr id="4845" name="Google Shape;4845;p5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6" name="Google Shape;4846;p5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7" name="Google Shape;4847;p59"/>
          <p:cNvGrpSpPr/>
          <p:nvPr/>
        </p:nvGrpSpPr>
        <p:grpSpPr>
          <a:xfrm>
            <a:off x="6789344" y="3951792"/>
            <a:ext cx="339253" cy="339253"/>
            <a:chOff x="2678350" y="4992125"/>
            <a:chExt cx="481825" cy="481825"/>
          </a:xfrm>
        </p:grpSpPr>
        <p:sp>
          <p:nvSpPr>
            <p:cNvPr id="4848" name="Google Shape;4848;p59"/>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9" name="Google Shape;4849;p59"/>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0" name="Google Shape;4850;p59"/>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1" name="Google Shape;4851;p59"/>
          <p:cNvGrpSpPr/>
          <p:nvPr/>
        </p:nvGrpSpPr>
        <p:grpSpPr>
          <a:xfrm>
            <a:off x="4492198" y="3951792"/>
            <a:ext cx="339253" cy="339253"/>
            <a:chOff x="3271200" y="4992125"/>
            <a:chExt cx="481825" cy="481825"/>
          </a:xfrm>
        </p:grpSpPr>
        <p:sp>
          <p:nvSpPr>
            <p:cNvPr id="4852" name="Google Shape;4852;p59"/>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3" name="Google Shape;4853;p59"/>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4" name="Google Shape;4854;p59"/>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5" name="Google Shape;4855;p59"/>
          <p:cNvGrpSpPr/>
          <p:nvPr/>
        </p:nvGrpSpPr>
        <p:grpSpPr>
          <a:xfrm>
            <a:off x="6329788" y="3952813"/>
            <a:ext cx="339411" cy="337211"/>
            <a:chOff x="5049575" y="4993600"/>
            <a:chExt cx="482050" cy="478925"/>
          </a:xfrm>
        </p:grpSpPr>
        <p:sp>
          <p:nvSpPr>
            <p:cNvPr id="4856" name="Google Shape;4856;p59"/>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7" name="Google Shape;4857;p59"/>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8" name="Google Shape;4858;p59"/>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9" name="Google Shape;4859;p59"/>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60" name="Google Shape;4860;p59"/>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861" name="Google Shape;4861;p5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4862" name="Google Shape;4862;p59"/>
          <p:cNvGrpSpPr/>
          <p:nvPr/>
        </p:nvGrpSpPr>
        <p:grpSpPr>
          <a:xfrm>
            <a:off x="7248742" y="3975375"/>
            <a:ext cx="195300" cy="343772"/>
            <a:chOff x="3999225" y="4364775"/>
            <a:chExt cx="195300" cy="343772"/>
          </a:xfrm>
        </p:grpSpPr>
        <p:grpSp>
          <p:nvGrpSpPr>
            <p:cNvPr id="4863" name="Google Shape;4863;p59"/>
            <p:cNvGrpSpPr/>
            <p:nvPr/>
          </p:nvGrpSpPr>
          <p:grpSpPr>
            <a:xfrm>
              <a:off x="4048568" y="4562577"/>
              <a:ext cx="97317" cy="145970"/>
              <a:chOff x="1529575" y="2222650"/>
              <a:chExt cx="203125" cy="304675"/>
            </a:xfrm>
          </p:grpSpPr>
          <p:sp>
            <p:nvSpPr>
              <p:cNvPr id="4864" name="Google Shape;4864;p59"/>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59"/>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6" name="Google Shape;4866;p59"/>
            <p:cNvGrpSpPr/>
            <p:nvPr/>
          </p:nvGrpSpPr>
          <p:grpSpPr>
            <a:xfrm>
              <a:off x="3999225" y="4364775"/>
              <a:ext cx="195300" cy="195300"/>
              <a:chOff x="3999225" y="4364775"/>
              <a:chExt cx="195300" cy="195300"/>
            </a:xfrm>
          </p:grpSpPr>
          <p:sp>
            <p:nvSpPr>
              <p:cNvPr id="4867" name="Google Shape;4867;p59"/>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59"/>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9" name="Google Shape;4869;p59"/>
          <p:cNvGrpSpPr/>
          <p:nvPr/>
        </p:nvGrpSpPr>
        <p:grpSpPr>
          <a:xfrm>
            <a:off x="7564186" y="3991627"/>
            <a:ext cx="277088" cy="259611"/>
            <a:chOff x="4335888" y="4398114"/>
            <a:chExt cx="277088" cy="259611"/>
          </a:xfrm>
        </p:grpSpPr>
        <p:grpSp>
          <p:nvGrpSpPr>
            <p:cNvPr id="4870" name="Google Shape;4870;p59"/>
            <p:cNvGrpSpPr/>
            <p:nvPr/>
          </p:nvGrpSpPr>
          <p:grpSpPr>
            <a:xfrm>
              <a:off x="4335888" y="4462425"/>
              <a:ext cx="195300" cy="195300"/>
              <a:chOff x="4335888" y="4462425"/>
              <a:chExt cx="195300" cy="195300"/>
            </a:xfrm>
          </p:grpSpPr>
          <p:sp>
            <p:nvSpPr>
              <p:cNvPr id="4871" name="Google Shape;4871;p5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59"/>
            <p:cNvGrpSpPr/>
            <p:nvPr/>
          </p:nvGrpSpPr>
          <p:grpSpPr>
            <a:xfrm>
              <a:off x="4509813" y="4398114"/>
              <a:ext cx="103162" cy="103198"/>
              <a:chOff x="2277975" y="2021700"/>
              <a:chExt cx="215325" cy="215400"/>
            </a:xfrm>
          </p:grpSpPr>
          <p:sp>
            <p:nvSpPr>
              <p:cNvPr id="4874" name="Google Shape;4874;p59"/>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9"/>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6" name="Google Shape;4876;p59"/>
          <p:cNvGrpSpPr/>
          <p:nvPr/>
        </p:nvGrpSpPr>
        <p:grpSpPr>
          <a:xfrm>
            <a:off x="7961419" y="4049613"/>
            <a:ext cx="392275" cy="195300"/>
            <a:chOff x="4752588" y="4440200"/>
            <a:chExt cx="392275" cy="195300"/>
          </a:xfrm>
        </p:grpSpPr>
        <p:grpSp>
          <p:nvGrpSpPr>
            <p:cNvPr id="4877" name="Google Shape;4877;p59"/>
            <p:cNvGrpSpPr/>
            <p:nvPr/>
          </p:nvGrpSpPr>
          <p:grpSpPr>
            <a:xfrm>
              <a:off x="4950384" y="4469728"/>
              <a:ext cx="194479" cy="136244"/>
              <a:chOff x="3163375" y="2175125"/>
              <a:chExt cx="405925" cy="284375"/>
            </a:xfrm>
          </p:grpSpPr>
          <p:sp>
            <p:nvSpPr>
              <p:cNvPr id="4878" name="Google Shape;4878;p59"/>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59"/>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9"/>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1" name="Google Shape;4881;p59"/>
            <p:cNvGrpSpPr/>
            <p:nvPr/>
          </p:nvGrpSpPr>
          <p:grpSpPr>
            <a:xfrm>
              <a:off x="4752588" y="4440200"/>
              <a:ext cx="195300" cy="195300"/>
              <a:chOff x="4335888" y="4462425"/>
              <a:chExt cx="195300" cy="195300"/>
            </a:xfrm>
          </p:grpSpPr>
          <p:sp>
            <p:nvSpPr>
              <p:cNvPr id="4882" name="Google Shape;4882;p5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5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887" name="Shape 4887"/>
        <p:cNvGrpSpPr/>
        <p:nvPr/>
      </p:nvGrpSpPr>
      <p:grpSpPr>
        <a:xfrm>
          <a:off x="0" y="0"/>
          <a:ext cx="0" cy="0"/>
          <a:chOff x="0" y="0"/>
          <a:chExt cx="0" cy="0"/>
        </a:xfrm>
      </p:grpSpPr>
      <p:grpSp>
        <p:nvGrpSpPr>
          <p:cNvPr id="4888" name="Google Shape;4888;p60"/>
          <p:cNvGrpSpPr/>
          <p:nvPr/>
        </p:nvGrpSpPr>
        <p:grpSpPr>
          <a:xfrm>
            <a:off x="856199" y="1311179"/>
            <a:ext cx="322099" cy="370529"/>
            <a:chOff x="-42971725" y="3217825"/>
            <a:chExt cx="275675" cy="317125"/>
          </a:xfrm>
        </p:grpSpPr>
        <p:sp>
          <p:nvSpPr>
            <p:cNvPr id="4889" name="Google Shape;4889;p6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2" name="Google Shape;4892;p60"/>
          <p:cNvGrpSpPr/>
          <p:nvPr/>
        </p:nvGrpSpPr>
        <p:grpSpPr>
          <a:xfrm>
            <a:off x="828113" y="1779835"/>
            <a:ext cx="378270" cy="337551"/>
            <a:chOff x="-42996150" y="3612600"/>
            <a:chExt cx="323750" cy="288900"/>
          </a:xfrm>
        </p:grpSpPr>
        <p:sp>
          <p:nvSpPr>
            <p:cNvPr id="4893" name="Google Shape;4893;p6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6" name="Google Shape;4896;p60"/>
          <p:cNvGrpSpPr/>
          <p:nvPr/>
        </p:nvGrpSpPr>
        <p:grpSpPr>
          <a:xfrm>
            <a:off x="830874" y="2189205"/>
            <a:ext cx="372749" cy="370909"/>
            <a:chOff x="-42994575" y="3950300"/>
            <a:chExt cx="319025" cy="317450"/>
          </a:xfrm>
        </p:grpSpPr>
        <p:sp>
          <p:nvSpPr>
            <p:cNvPr id="4897" name="Google Shape;4897;p6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0" name="Google Shape;4900;p60"/>
          <p:cNvGrpSpPr/>
          <p:nvPr/>
        </p:nvGrpSpPr>
        <p:grpSpPr>
          <a:xfrm>
            <a:off x="2984269" y="1336037"/>
            <a:ext cx="371785" cy="370879"/>
            <a:chOff x="-41111350" y="3239100"/>
            <a:chExt cx="318200" cy="317425"/>
          </a:xfrm>
        </p:grpSpPr>
        <p:sp>
          <p:nvSpPr>
            <p:cNvPr id="4901" name="Google Shape;4901;p6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5" name="Google Shape;4905;p60"/>
          <p:cNvGrpSpPr/>
          <p:nvPr/>
        </p:nvGrpSpPr>
        <p:grpSpPr>
          <a:xfrm>
            <a:off x="2980588" y="1771568"/>
            <a:ext cx="379146" cy="370967"/>
            <a:chOff x="-41117650" y="3605525"/>
            <a:chExt cx="324500" cy="317500"/>
          </a:xfrm>
        </p:grpSpPr>
        <p:sp>
          <p:nvSpPr>
            <p:cNvPr id="4906" name="Google Shape;4906;p6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9" name="Google Shape;4909;p60"/>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0" name="Google Shape;4910;p60"/>
          <p:cNvGrpSpPr/>
          <p:nvPr/>
        </p:nvGrpSpPr>
        <p:grpSpPr>
          <a:xfrm>
            <a:off x="1806843" y="2663092"/>
            <a:ext cx="216271" cy="371814"/>
            <a:chOff x="-39205300" y="3220175"/>
            <a:chExt cx="185100" cy="318225"/>
          </a:xfrm>
        </p:grpSpPr>
        <p:sp>
          <p:nvSpPr>
            <p:cNvPr id="4911" name="Google Shape;4911;p60"/>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0"/>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3" name="Google Shape;4913;p60"/>
          <p:cNvGrpSpPr/>
          <p:nvPr/>
        </p:nvGrpSpPr>
        <p:grpSpPr>
          <a:xfrm>
            <a:off x="1772370" y="3123163"/>
            <a:ext cx="300016" cy="369273"/>
            <a:chOff x="-39248625" y="3588600"/>
            <a:chExt cx="256775" cy="316050"/>
          </a:xfrm>
        </p:grpSpPr>
        <p:sp>
          <p:nvSpPr>
            <p:cNvPr id="4914" name="Google Shape;4914;p60"/>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0"/>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6" name="Google Shape;4916;p60"/>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0"/>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8" name="Google Shape;4918;p60"/>
          <p:cNvGrpSpPr/>
          <p:nvPr/>
        </p:nvGrpSpPr>
        <p:grpSpPr>
          <a:xfrm>
            <a:off x="1223084" y="1311179"/>
            <a:ext cx="429504" cy="370879"/>
            <a:chOff x="-42651700" y="3217825"/>
            <a:chExt cx="367600" cy="317425"/>
          </a:xfrm>
        </p:grpSpPr>
        <p:sp>
          <p:nvSpPr>
            <p:cNvPr id="4919" name="Google Shape;4919;p6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3" name="Google Shape;4923;p60"/>
          <p:cNvGrpSpPr/>
          <p:nvPr/>
        </p:nvGrpSpPr>
        <p:grpSpPr>
          <a:xfrm>
            <a:off x="1258516" y="1750829"/>
            <a:ext cx="358640" cy="363226"/>
            <a:chOff x="-42617300" y="3587775"/>
            <a:chExt cx="306950" cy="310875"/>
          </a:xfrm>
        </p:grpSpPr>
        <p:sp>
          <p:nvSpPr>
            <p:cNvPr id="4924" name="Google Shape;4924;p60"/>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0"/>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6" name="Google Shape;4926;p60"/>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7" name="Google Shape;4927;p60"/>
          <p:cNvGrpSpPr/>
          <p:nvPr/>
        </p:nvGrpSpPr>
        <p:grpSpPr>
          <a:xfrm>
            <a:off x="3430343" y="1335569"/>
            <a:ext cx="376926" cy="370324"/>
            <a:chOff x="-40748275" y="3238700"/>
            <a:chExt cx="322600" cy="316950"/>
          </a:xfrm>
        </p:grpSpPr>
        <p:sp>
          <p:nvSpPr>
            <p:cNvPr id="4928" name="Google Shape;4928;p6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60"/>
          <p:cNvGrpSpPr/>
          <p:nvPr/>
        </p:nvGrpSpPr>
        <p:grpSpPr>
          <a:xfrm>
            <a:off x="3432899" y="1803553"/>
            <a:ext cx="371814" cy="338690"/>
            <a:chOff x="-40745125" y="3632900"/>
            <a:chExt cx="318225" cy="289875"/>
          </a:xfrm>
        </p:grpSpPr>
        <p:sp>
          <p:nvSpPr>
            <p:cNvPr id="4935" name="Google Shape;4935;p6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2" name="Google Shape;4942;p60"/>
          <p:cNvGrpSpPr/>
          <p:nvPr/>
        </p:nvGrpSpPr>
        <p:grpSpPr>
          <a:xfrm>
            <a:off x="3437047" y="2214764"/>
            <a:ext cx="363518" cy="370178"/>
            <a:chOff x="-40742750" y="3972175"/>
            <a:chExt cx="311125" cy="316825"/>
          </a:xfrm>
        </p:grpSpPr>
        <p:sp>
          <p:nvSpPr>
            <p:cNvPr id="4943" name="Google Shape;4943;p60"/>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0"/>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60"/>
          <p:cNvGrpSpPr/>
          <p:nvPr/>
        </p:nvGrpSpPr>
        <p:grpSpPr>
          <a:xfrm>
            <a:off x="2219708" y="2664932"/>
            <a:ext cx="266892" cy="369974"/>
            <a:chOff x="-38860325" y="3221750"/>
            <a:chExt cx="228425" cy="316650"/>
          </a:xfrm>
        </p:grpSpPr>
        <p:sp>
          <p:nvSpPr>
            <p:cNvPr id="4946" name="Google Shape;4946;p60"/>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0"/>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0"/>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0"/>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0" name="Google Shape;4950;p60"/>
          <p:cNvGrpSpPr/>
          <p:nvPr/>
        </p:nvGrpSpPr>
        <p:grpSpPr>
          <a:xfrm>
            <a:off x="2170515" y="3126989"/>
            <a:ext cx="380081" cy="367111"/>
            <a:chOff x="-38905225" y="3591875"/>
            <a:chExt cx="325300" cy="314200"/>
          </a:xfrm>
        </p:grpSpPr>
        <p:sp>
          <p:nvSpPr>
            <p:cNvPr id="4951" name="Google Shape;4951;p6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4" name="Google Shape;4954;p60"/>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5" name="Google Shape;4955;p60"/>
          <p:cNvGrpSpPr/>
          <p:nvPr/>
        </p:nvGrpSpPr>
        <p:grpSpPr>
          <a:xfrm>
            <a:off x="3977265" y="3112069"/>
            <a:ext cx="290815" cy="369740"/>
            <a:chOff x="-37370925" y="3579105"/>
            <a:chExt cx="248900" cy="316450"/>
          </a:xfrm>
        </p:grpSpPr>
        <p:sp>
          <p:nvSpPr>
            <p:cNvPr id="4956" name="Google Shape;4956;p60"/>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0"/>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8" name="Google Shape;4958;p60"/>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0"/>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0" name="Google Shape;4960;p60"/>
          <p:cNvGrpSpPr/>
          <p:nvPr/>
        </p:nvGrpSpPr>
        <p:grpSpPr>
          <a:xfrm>
            <a:off x="1670640" y="2190140"/>
            <a:ext cx="371814" cy="369974"/>
            <a:chOff x="-42259725" y="3951100"/>
            <a:chExt cx="318225" cy="316650"/>
          </a:xfrm>
        </p:grpSpPr>
        <p:sp>
          <p:nvSpPr>
            <p:cNvPr id="4961" name="Google Shape;4961;p60"/>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0"/>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3" name="Google Shape;4963;p60"/>
          <p:cNvGrpSpPr/>
          <p:nvPr/>
        </p:nvGrpSpPr>
        <p:grpSpPr>
          <a:xfrm>
            <a:off x="3869002" y="1369161"/>
            <a:ext cx="370879" cy="337755"/>
            <a:chOff x="-40378075" y="3267450"/>
            <a:chExt cx="317425" cy="289075"/>
          </a:xfrm>
        </p:grpSpPr>
        <p:sp>
          <p:nvSpPr>
            <p:cNvPr id="4964" name="Google Shape;4964;p60"/>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0"/>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0"/>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0"/>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8" name="Google Shape;4968;p60"/>
          <p:cNvGrpSpPr/>
          <p:nvPr/>
        </p:nvGrpSpPr>
        <p:grpSpPr>
          <a:xfrm>
            <a:off x="3872668" y="1770429"/>
            <a:ext cx="363548" cy="369974"/>
            <a:chOff x="-40372575" y="3604550"/>
            <a:chExt cx="311150" cy="316650"/>
          </a:xfrm>
        </p:grpSpPr>
        <p:sp>
          <p:nvSpPr>
            <p:cNvPr id="4969" name="Google Shape;4969;p6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2" name="Google Shape;4972;p60"/>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3" name="Google Shape;4973;p60"/>
          <p:cNvGrpSpPr/>
          <p:nvPr/>
        </p:nvGrpSpPr>
        <p:grpSpPr>
          <a:xfrm>
            <a:off x="2596617" y="2663092"/>
            <a:ext cx="399038" cy="372165"/>
            <a:chOff x="-38542250" y="3220175"/>
            <a:chExt cx="341525" cy="318525"/>
          </a:xfrm>
        </p:grpSpPr>
        <p:sp>
          <p:nvSpPr>
            <p:cNvPr id="4974" name="Google Shape;4974;p60"/>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0"/>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0"/>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7" name="Google Shape;4977;p60"/>
          <p:cNvGrpSpPr/>
          <p:nvPr/>
        </p:nvGrpSpPr>
        <p:grpSpPr>
          <a:xfrm>
            <a:off x="2618549" y="3122462"/>
            <a:ext cx="369974" cy="369068"/>
            <a:chOff x="-38537400" y="3588000"/>
            <a:chExt cx="316650" cy="315875"/>
          </a:xfrm>
        </p:grpSpPr>
        <p:sp>
          <p:nvSpPr>
            <p:cNvPr id="4978" name="Google Shape;4978;p6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2" name="Google Shape;4982;p60"/>
          <p:cNvGrpSpPr/>
          <p:nvPr/>
        </p:nvGrpSpPr>
        <p:grpSpPr>
          <a:xfrm>
            <a:off x="2617629" y="3579991"/>
            <a:ext cx="371814" cy="369974"/>
            <a:chOff x="-38538975" y="3954250"/>
            <a:chExt cx="318225" cy="316650"/>
          </a:xfrm>
        </p:grpSpPr>
        <p:sp>
          <p:nvSpPr>
            <p:cNvPr id="4983" name="Google Shape;4983;p60"/>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0"/>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5" name="Google Shape;4985;p60"/>
          <p:cNvGrpSpPr/>
          <p:nvPr/>
        </p:nvGrpSpPr>
        <p:grpSpPr>
          <a:xfrm>
            <a:off x="3934941" y="3574918"/>
            <a:ext cx="375465" cy="371814"/>
            <a:chOff x="-37385100" y="3949908"/>
            <a:chExt cx="321350" cy="318225"/>
          </a:xfrm>
        </p:grpSpPr>
        <p:sp>
          <p:nvSpPr>
            <p:cNvPr id="4986" name="Google Shape;4986;p60"/>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0"/>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8" name="Google Shape;4988;p60"/>
          <p:cNvGrpSpPr/>
          <p:nvPr/>
        </p:nvGrpSpPr>
        <p:grpSpPr>
          <a:xfrm>
            <a:off x="2110600" y="1310478"/>
            <a:ext cx="370909" cy="370675"/>
            <a:chOff x="-41895050" y="3217225"/>
            <a:chExt cx="317450" cy="317250"/>
          </a:xfrm>
        </p:grpSpPr>
        <p:sp>
          <p:nvSpPr>
            <p:cNvPr id="4989" name="Google Shape;4989;p60"/>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0"/>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0"/>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0"/>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0"/>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60"/>
          <p:cNvGrpSpPr/>
          <p:nvPr/>
        </p:nvGrpSpPr>
        <p:grpSpPr>
          <a:xfrm>
            <a:off x="2110148" y="1747412"/>
            <a:ext cx="371814" cy="369974"/>
            <a:chOff x="-41893475" y="3584850"/>
            <a:chExt cx="318225" cy="316650"/>
          </a:xfrm>
        </p:grpSpPr>
        <p:sp>
          <p:nvSpPr>
            <p:cNvPr id="4995" name="Google Shape;4995;p6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9" name="Google Shape;4999;p60"/>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0"/>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1" name="Google Shape;5001;p60"/>
          <p:cNvGrpSpPr/>
          <p:nvPr/>
        </p:nvGrpSpPr>
        <p:grpSpPr>
          <a:xfrm>
            <a:off x="880176" y="3142704"/>
            <a:ext cx="337522" cy="370909"/>
            <a:chOff x="-39998250" y="3605325"/>
            <a:chExt cx="288875" cy="317450"/>
          </a:xfrm>
        </p:grpSpPr>
        <p:sp>
          <p:nvSpPr>
            <p:cNvPr id="5002" name="Google Shape;5002;p60"/>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0"/>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60"/>
          <p:cNvGrpSpPr/>
          <p:nvPr/>
        </p:nvGrpSpPr>
        <p:grpSpPr>
          <a:xfrm>
            <a:off x="863950" y="3601168"/>
            <a:ext cx="369974" cy="369945"/>
            <a:chOff x="-40011050" y="3972375"/>
            <a:chExt cx="316650" cy="316625"/>
          </a:xfrm>
        </p:grpSpPr>
        <p:sp>
          <p:nvSpPr>
            <p:cNvPr id="5005" name="Google Shape;5005;p6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60"/>
          <p:cNvGrpSpPr/>
          <p:nvPr/>
        </p:nvGrpSpPr>
        <p:grpSpPr>
          <a:xfrm>
            <a:off x="3095881" y="2665867"/>
            <a:ext cx="266921" cy="369039"/>
            <a:chOff x="-38129425" y="3222550"/>
            <a:chExt cx="228450" cy="315850"/>
          </a:xfrm>
        </p:grpSpPr>
        <p:sp>
          <p:nvSpPr>
            <p:cNvPr id="5008" name="Google Shape;5008;p60"/>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0"/>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60"/>
          <p:cNvGrpSpPr/>
          <p:nvPr/>
        </p:nvGrpSpPr>
        <p:grpSpPr>
          <a:xfrm>
            <a:off x="3050850" y="3122462"/>
            <a:ext cx="371785" cy="369974"/>
            <a:chOff x="-38172725" y="3588000"/>
            <a:chExt cx="318200" cy="316650"/>
          </a:xfrm>
        </p:grpSpPr>
        <p:sp>
          <p:nvSpPr>
            <p:cNvPr id="5011" name="Google Shape;5011;p60"/>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0"/>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0"/>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0"/>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0"/>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0"/>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0"/>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0"/>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60"/>
          <p:cNvGrpSpPr/>
          <p:nvPr/>
        </p:nvGrpSpPr>
        <p:grpSpPr>
          <a:xfrm>
            <a:off x="3126752" y="3580897"/>
            <a:ext cx="219981" cy="369974"/>
            <a:chOff x="-38109725" y="3955025"/>
            <a:chExt cx="188275" cy="316650"/>
          </a:xfrm>
        </p:grpSpPr>
        <p:sp>
          <p:nvSpPr>
            <p:cNvPr id="5020" name="Google Shape;5020;p60"/>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0"/>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2" name="Google Shape;5022;p60"/>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3" name="Google Shape;5023;p60"/>
          <p:cNvGrpSpPr/>
          <p:nvPr/>
        </p:nvGrpSpPr>
        <p:grpSpPr>
          <a:xfrm>
            <a:off x="2542151" y="1312318"/>
            <a:ext cx="373654" cy="369068"/>
            <a:chOff x="-41530375" y="3218800"/>
            <a:chExt cx="319800" cy="315875"/>
          </a:xfrm>
        </p:grpSpPr>
        <p:sp>
          <p:nvSpPr>
            <p:cNvPr id="5024" name="Google Shape;5024;p60"/>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0"/>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60"/>
          <p:cNvGrpSpPr/>
          <p:nvPr/>
        </p:nvGrpSpPr>
        <p:grpSpPr>
          <a:xfrm>
            <a:off x="2544444" y="1827476"/>
            <a:ext cx="369068" cy="289004"/>
            <a:chOff x="-41526450" y="3653375"/>
            <a:chExt cx="315875" cy="247350"/>
          </a:xfrm>
        </p:grpSpPr>
        <p:sp>
          <p:nvSpPr>
            <p:cNvPr id="5027" name="Google Shape;5027;p6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60"/>
          <p:cNvGrpSpPr/>
          <p:nvPr/>
        </p:nvGrpSpPr>
        <p:grpSpPr>
          <a:xfrm>
            <a:off x="2545831" y="2190140"/>
            <a:ext cx="366293" cy="369974"/>
            <a:chOff x="-41526450" y="3951100"/>
            <a:chExt cx="313500" cy="316650"/>
          </a:xfrm>
        </p:grpSpPr>
        <p:sp>
          <p:nvSpPr>
            <p:cNvPr id="5030" name="Google Shape;5030;p60"/>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0"/>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0"/>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3" name="Google Shape;5033;p60"/>
          <p:cNvGrpSpPr/>
          <p:nvPr/>
        </p:nvGrpSpPr>
        <p:grpSpPr>
          <a:xfrm>
            <a:off x="1311086" y="2684269"/>
            <a:ext cx="339595" cy="371814"/>
            <a:chOff x="-39625900" y="3238300"/>
            <a:chExt cx="290650" cy="318225"/>
          </a:xfrm>
        </p:grpSpPr>
        <p:sp>
          <p:nvSpPr>
            <p:cNvPr id="5034" name="Google Shape;5034;p60"/>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0"/>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6" name="Google Shape;5036;p60"/>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7" name="Google Shape;5037;p60"/>
          <p:cNvGrpSpPr/>
          <p:nvPr/>
        </p:nvGrpSpPr>
        <p:grpSpPr>
          <a:xfrm>
            <a:off x="1305137" y="3600730"/>
            <a:ext cx="366293" cy="370441"/>
            <a:chOff x="-39647175" y="3972000"/>
            <a:chExt cx="313500" cy="317050"/>
          </a:xfrm>
        </p:grpSpPr>
        <p:sp>
          <p:nvSpPr>
            <p:cNvPr id="5038" name="Google Shape;5038;p60"/>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0"/>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0"/>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60"/>
          <p:cNvGrpSpPr/>
          <p:nvPr/>
        </p:nvGrpSpPr>
        <p:grpSpPr>
          <a:xfrm>
            <a:off x="3474265" y="2664728"/>
            <a:ext cx="375495" cy="370879"/>
            <a:chOff x="-37808850" y="3221575"/>
            <a:chExt cx="321375" cy="317425"/>
          </a:xfrm>
        </p:grpSpPr>
        <p:sp>
          <p:nvSpPr>
            <p:cNvPr id="5042" name="Google Shape;5042;p60"/>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60"/>
          <p:cNvGrpSpPr/>
          <p:nvPr/>
        </p:nvGrpSpPr>
        <p:grpSpPr>
          <a:xfrm>
            <a:off x="3483038" y="3186759"/>
            <a:ext cx="372749" cy="241158"/>
            <a:chOff x="-37806500" y="3643030"/>
            <a:chExt cx="319025" cy="206400"/>
          </a:xfrm>
        </p:grpSpPr>
        <p:sp>
          <p:nvSpPr>
            <p:cNvPr id="5045" name="Google Shape;5045;p60"/>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0"/>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60"/>
          <p:cNvGrpSpPr/>
          <p:nvPr/>
        </p:nvGrpSpPr>
        <p:grpSpPr>
          <a:xfrm>
            <a:off x="3485346" y="3579056"/>
            <a:ext cx="368134" cy="371814"/>
            <a:chOff x="-37804925" y="3953450"/>
            <a:chExt cx="315075" cy="318225"/>
          </a:xfrm>
        </p:grpSpPr>
        <p:sp>
          <p:nvSpPr>
            <p:cNvPr id="5048" name="Google Shape;5048;p6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1" name="Google Shape;5051;p60"/>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2" name="Google Shape;5052;p60"/>
          <p:cNvGrpSpPr/>
          <p:nvPr/>
        </p:nvGrpSpPr>
        <p:grpSpPr>
          <a:xfrm>
            <a:off x="4840364" y="1328538"/>
            <a:ext cx="355663" cy="308725"/>
            <a:chOff x="-28462125" y="3199700"/>
            <a:chExt cx="298550" cy="259150"/>
          </a:xfrm>
        </p:grpSpPr>
        <p:sp>
          <p:nvSpPr>
            <p:cNvPr id="5053" name="Google Shape;5053;p6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6" name="Google Shape;5056;p60"/>
          <p:cNvGrpSpPr/>
          <p:nvPr/>
        </p:nvGrpSpPr>
        <p:grpSpPr>
          <a:xfrm>
            <a:off x="4841317" y="1763228"/>
            <a:ext cx="353757" cy="352833"/>
            <a:chOff x="-28461325" y="3545475"/>
            <a:chExt cx="296950" cy="296175"/>
          </a:xfrm>
        </p:grpSpPr>
        <p:sp>
          <p:nvSpPr>
            <p:cNvPr id="5057" name="Google Shape;5057;p60"/>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0"/>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0"/>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0"/>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0"/>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0"/>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60"/>
          <p:cNvGrpSpPr/>
          <p:nvPr/>
        </p:nvGrpSpPr>
        <p:grpSpPr>
          <a:xfrm>
            <a:off x="4837550" y="2213272"/>
            <a:ext cx="361292" cy="352803"/>
            <a:chOff x="-28463700" y="3914875"/>
            <a:chExt cx="303275" cy="296150"/>
          </a:xfrm>
        </p:grpSpPr>
        <p:sp>
          <p:nvSpPr>
            <p:cNvPr id="5064" name="Google Shape;5064;p60"/>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0"/>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6" name="Google Shape;5066;p60"/>
          <p:cNvGrpSpPr/>
          <p:nvPr/>
        </p:nvGrpSpPr>
        <p:grpSpPr>
          <a:xfrm>
            <a:off x="7072335" y="1369355"/>
            <a:ext cx="351880" cy="227092"/>
            <a:chOff x="-26573400" y="3224125"/>
            <a:chExt cx="295375" cy="190625"/>
          </a:xfrm>
        </p:grpSpPr>
        <p:sp>
          <p:nvSpPr>
            <p:cNvPr id="5067" name="Google Shape;5067;p60"/>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0"/>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9" name="Google Shape;5069;p60"/>
          <p:cNvGrpSpPr/>
          <p:nvPr/>
        </p:nvGrpSpPr>
        <p:grpSpPr>
          <a:xfrm>
            <a:off x="7072335" y="1763690"/>
            <a:ext cx="351880" cy="351910"/>
            <a:chOff x="-26573400" y="3546250"/>
            <a:chExt cx="295375" cy="295400"/>
          </a:xfrm>
        </p:grpSpPr>
        <p:sp>
          <p:nvSpPr>
            <p:cNvPr id="5070" name="Google Shape;5070;p6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60"/>
          <p:cNvGrpSpPr/>
          <p:nvPr/>
        </p:nvGrpSpPr>
        <p:grpSpPr>
          <a:xfrm>
            <a:off x="7060615" y="2213599"/>
            <a:ext cx="375319" cy="352148"/>
            <a:chOff x="-26583625" y="3917025"/>
            <a:chExt cx="315050" cy="295600"/>
          </a:xfrm>
        </p:grpSpPr>
        <p:sp>
          <p:nvSpPr>
            <p:cNvPr id="5076" name="Google Shape;5076;p60"/>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0"/>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0"/>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0"/>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0" name="Google Shape;5080;p60"/>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1" name="Google Shape;5081;p60"/>
          <p:cNvGrpSpPr/>
          <p:nvPr/>
        </p:nvGrpSpPr>
        <p:grpSpPr>
          <a:xfrm>
            <a:off x="5759130" y="3172629"/>
            <a:ext cx="289039" cy="352833"/>
            <a:chOff x="-24694925" y="3518700"/>
            <a:chExt cx="242625" cy="296175"/>
          </a:xfrm>
        </p:grpSpPr>
        <p:sp>
          <p:nvSpPr>
            <p:cNvPr id="5082" name="Google Shape;5082;p60"/>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0"/>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0"/>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0"/>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60"/>
          <p:cNvGrpSpPr/>
          <p:nvPr/>
        </p:nvGrpSpPr>
        <p:grpSpPr>
          <a:xfrm>
            <a:off x="5758668" y="3622657"/>
            <a:ext cx="289962" cy="352833"/>
            <a:chOff x="-24709100" y="3888875"/>
            <a:chExt cx="243400" cy="296175"/>
          </a:xfrm>
        </p:grpSpPr>
        <p:sp>
          <p:nvSpPr>
            <p:cNvPr id="5087" name="Google Shape;5087;p60"/>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0"/>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0"/>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60"/>
          <p:cNvGrpSpPr/>
          <p:nvPr/>
        </p:nvGrpSpPr>
        <p:grpSpPr>
          <a:xfrm>
            <a:off x="7958668" y="2695320"/>
            <a:ext cx="356556" cy="349557"/>
            <a:chOff x="-22863675" y="3131775"/>
            <a:chExt cx="299300" cy="293425"/>
          </a:xfrm>
        </p:grpSpPr>
        <p:sp>
          <p:nvSpPr>
            <p:cNvPr id="5091" name="Google Shape;5091;p60"/>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0"/>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0"/>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60"/>
          <p:cNvGrpSpPr/>
          <p:nvPr/>
        </p:nvGrpSpPr>
        <p:grpSpPr>
          <a:xfrm>
            <a:off x="5301532" y="1306499"/>
            <a:ext cx="310602" cy="352803"/>
            <a:chOff x="-28069875" y="3175300"/>
            <a:chExt cx="260725" cy="296150"/>
          </a:xfrm>
        </p:grpSpPr>
        <p:sp>
          <p:nvSpPr>
            <p:cNvPr id="5095" name="Google Shape;5095;p60"/>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0"/>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0"/>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0"/>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0"/>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0"/>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0"/>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0"/>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0"/>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4" name="Google Shape;5104;p60"/>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5" name="Google Shape;5105;p60"/>
          <p:cNvGrpSpPr/>
          <p:nvPr/>
        </p:nvGrpSpPr>
        <p:grpSpPr>
          <a:xfrm>
            <a:off x="5342810" y="2213733"/>
            <a:ext cx="228045" cy="351880"/>
            <a:chOff x="-28032075" y="3916450"/>
            <a:chExt cx="191425" cy="295375"/>
          </a:xfrm>
        </p:grpSpPr>
        <p:sp>
          <p:nvSpPr>
            <p:cNvPr id="5106" name="Google Shape;5106;p60"/>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0"/>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0"/>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60"/>
          <p:cNvGrpSpPr/>
          <p:nvPr/>
        </p:nvGrpSpPr>
        <p:grpSpPr>
          <a:xfrm>
            <a:off x="7508157" y="1306484"/>
            <a:ext cx="352833" cy="352833"/>
            <a:chOff x="-26201650" y="3176075"/>
            <a:chExt cx="296175" cy="296175"/>
          </a:xfrm>
        </p:grpSpPr>
        <p:sp>
          <p:nvSpPr>
            <p:cNvPr id="5110" name="Google Shape;5110;p60"/>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0"/>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60"/>
          <p:cNvGrpSpPr/>
          <p:nvPr/>
        </p:nvGrpSpPr>
        <p:grpSpPr>
          <a:xfrm>
            <a:off x="7507680" y="1763705"/>
            <a:ext cx="353786" cy="351880"/>
            <a:chOff x="-26204800" y="3547050"/>
            <a:chExt cx="296975" cy="295375"/>
          </a:xfrm>
        </p:grpSpPr>
        <p:sp>
          <p:nvSpPr>
            <p:cNvPr id="5113" name="Google Shape;5113;p60"/>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0"/>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5" name="Google Shape;5115;p60"/>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6" name="Google Shape;5116;p60"/>
          <p:cNvGrpSpPr/>
          <p:nvPr/>
        </p:nvGrpSpPr>
        <p:grpSpPr>
          <a:xfrm>
            <a:off x="6178935" y="2693683"/>
            <a:ext cx="345328" cy="352833"/>
            <a:chOff x="-24353875" y="3147725"/>
            <a:chExt cx="289875" cy="296175"/>
          </a:xfrm>
        </p:grpSpPr>
        <p:sp>
          <p:nvSpPr>
            <p:cNvPr id="5117" name="Google Shape;5117;p60"/>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0"/>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60"/>
          <p:cNvGrpSpPr/>
          <p:nvPr/>
        </p:nvGrpSpPr>
        <p:grpSpPr>
          <a:xfrm>
            <a:off x="6186917" y="3173090"/>
            <a:ext cx="329365" cy="351910"/>
            <a:chOff x="-24344425" y="3519475"/>
            <a:chExt cx="276475" cy="295400"/>
          </a:xfrm>
        </p:grpSpPr>
        <p:sp>
          <p:nvSpPr>
            <p:cNvPr id="5120" name="Google Shape;5120;p60"/>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0"/>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60"/>
          <p:cNvGrpSpPr/>
          <p:nvPr/>
        </p:nvGrpSpPr>
        <p:grpSpPr>
          <a:xfrm>
            <a:off x="6176597" y="3625010"/>
            <a:ext cx="350004" cy="348128"/>
            <a:chOff x="-24353075" y="3891250"/>
            <a:chExt cx="293800" cy="292225"/>
          </a:xfrm>
        </p:grpSpPr>
        <p:sp>
          <p:nvSpPr>
            <p:cNvPr id="5123" name="Google Shape;5123;p60"/>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0"/>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60"/>
          <p:cNvGrpSpPr/>
          <p:nvPr/>
        </p:nvGrpSpPr>
        <p:grpSpPr>
          <a:xfrm>
            <a:off x="7960068" y="3173313"/>
            <a:ext cx="353757" cy="351463"/>
            <a:chOff x="-22845575" y="3504075"/>
            <a:chExt cx="296950" cy="295025"/>
          </a:xfrm>
        </p:grpSpPr>
        <p:sp>
          <p:nvSpPr>
            <p:cNvPr id="5126" name="Google Shape;5126;p60"/>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0"/>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60"/>
          <p:cNvGrpSpPr/>
          <p:nvPr/>
        </p:nvGrpSpPr>
        <p:grpSpPr>
          <a:xfrm>
            <a:off x="5753249" y="1306961"/>
            <a:ext cx="299344" cy="351880"/>
            <a:chOff x="-27691025" y="3175300"/>
            <a:chExt cx="251275" cy="295375"/>
          </a:xfrm>
        </p:grpSpPr>
        <p:sp>
          <p:nvSpPr>
            <p:cNvPr id="5129" name="Google Shape;5129;p60"/>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0"/>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0"/>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0"/>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60"/>
          <p:cNvGrpSpPr/>
          <p:nvPr/>
        </p:nvGrpSpPr>
        <p:grpSpPr>
          <a:xfrm>
            <a:off x="5725566" y="1825637"/>
            <a:ext cx="354710" cy="228015"/>
            <a:chOff x="-27721750" y="3598250"/>
            <a:chExt cx="297750" cy="191400"/>
          </a:xfrm>
        </p:grpSpPr>
        <p:sp>
          <p:nvSpPr>
            <p:cNvPr id="5134" name="Google Shape;5134;p60"/>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0"/>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60"/>
          <p:cNvGrpSpPr/>
          <p:nvPr/>
        </p:nvGrpSpPr>
        <p:grpSpPr>
          <a:xfrm>
            <a:off x="5726966" y="2219183"/>
            <a:ext cx="351910" cy="340980"/>
            <a:chOff x="-27719400" y="3925600"/>
            <a:chExt cx="295400" cy="286225"/>
          </a:xfrm>
        </p:grpSpPr>
        <p:sp>
          <p:nvSpPr>
            <p:cNvPr id="5137" name="Google Shape;5137;p60"/>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0"/>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60"/>
          <p:cNvGrpSpPr/>
          <p:nvPr/>
        </p:nvGrpSpPr>
        <p:grpSpPr>
          <a:xfrm>
            <a:off x="7948238" y="1306023"/>
            <a:ext cx="353757" cy="353757"/>
            <a:chOff x="-25834600" y="3176875"/>
            <a:chExt cx="296950" cy="296950"/>
          </a:xfrm>
        </p:grpSpPr>
        <p:sp>
          <p:nvSpPr>
            <p:cNvPr id="5140" name="Google Shape;5140;p60"/>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0"/>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0"/>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0"/>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0"/>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60"/>
          <p:cNvGrpSpPr/>
          <p:nvPr/>
        </p:nvGrpSpPr>
        <p:grpSpPr>
          <a:xfrm>
            <a:off x="7948238" y="1774024"/>
            <a:ext cx="353757" cy="331241"/>
            <a:chOff x="-25834600" y="3564375"/>
            <a:chExt cx="296950" cy="278050"/>
          </a:xfrm>
        </p:grpSpPr>
        <p:sp>
          <p:nvSpPr>
            <p:cNvPr id="5146" name="Google Shape;5146;p60"/>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0"/>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0"/>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0"/>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0"/>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0"/>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0"/>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0"/>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60"/>
          <p:cNvGrpSpPr/>
          <p:nvPr/>
        </p:nvGrpSpPr>
        <p:grpSpPr>
          <a:xfrm>
            <a:off x="7946362" y="2213376"/>
            <a:ext cx="357509" cy="352595"/>
            <a:chOff x="-25834600" y="3915850"/>
            <a:chExt cx="300100" cy="295975"/>
          </a:xfrm>
        </p:grpSpPr>
        <p:sp>
          <p:nvSpPr>
            <p:cNvPr id="5155" name="Google Shape;5155;p60"/>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0"/>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0"/>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60"/>
          <p:cNvGrpSpPr/>
          <p:nvPr/>
        </p:nvGrpSpPr>
        <p:grpSpPr>
          <a:xfrm>
            <a:off x="6681790" y="2694606"/>
            <a:ext cx="228968" cy="350987"/>
            <a:chOff x="-23930925" y="3149300"/>
            <a:chExt cx="192200" cy="294625"/>
          </a:xfrm>
        </p:grpSpPr>
        <p:sp>
          <p:nvSpPr>
            <p:cNvPr id="5159" name="Google Shape;5159;p60"/>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0"/>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0"/>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0"/>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60"/>
          <p:cNvGrpSpPr/>
          <p:nvPr/>
        </p:nvGrpSpPr>
        <p:grpSpPr>
          <a:xfrm>
            <a:off x="6638620" y="3173090"/>
            <a:ext cx="315307" cy="351910"/>
            <a:chOff x="-23962425" y="3519475"/>
            <a:chExt cx="264675" cy="295400"/>
          </a:xfrm>
        </p:grpSpPr>
        <p:sp>
          <p:nvSpPr>
            <p:cNvPr id="5164" name="Google Shape;5164;p60"/>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0"/>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6" name="Google Shape;5166;p60"/>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7" name="Google Shape;5167;p60"/>
          <p:cNvGrpSpPr/>
          <p:nvPr/>
        </p:nvGrpSpPr>
        <p:grpSpPr>
          <a:xfrm>
            <a:off x="8017295" y="3623134"/>
            <a:ext cx="239302" cy="351880"/>
            <a:chOff x="-22788075" y="3904625"/>
            <a:chExt cx="200875" cy="295375"/>
          </a:xfrm>
        </p:grpSpPr>
        <p:sp>
          <p:nvSpPr>
            <p:cNvPr id="5168" name="Google Shape;5168;p60"/>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0"/>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0"/>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0"/>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60"/>
          <p:cNvGrpSpPr/>
          <p:nvPr/>
        </p:nvGrpSpPr>
        <p:grpSpPr>
          <a:xfrm>
            <a:off x="6172593" y="1306499"/>
            <a:ext cx="354710" cy="352803"/>
            <a:chOff x="-27351575" y="3175300"/>
            <a:chExt cx="297750" cy="296150"/>
          </a:xfrm>
        </p:grpSpPr>
        <p:sp>
          <p:nvSpPr>
            <p:cNvPr id="5173" name="Google Shape;5173;p60"/>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0"/>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0"/>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0"/>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60"/>
          <p:cNvGrpSpPr/>
          <p:nvPr/>
        </p:nvGrpSpPr>
        <p:grpSpPr>
          <a:xfrm>
            <a:off x="6218402" y="1758809"/>
            <a:ext cx="269293" cy="353072"/>
            <a:chOff x="-27313750" y="3545275"/>
            <a:chExt cx="226050" cy="296375"/>
          </a:xfrm>
        </p:grpSpPr>
        <p:sp>
          <p:nvSpPr>
            <p:cNvPr id="5178" name="Google Shape;5178;p60"/>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0"/>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0"/>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60"/>
          <p:cNvGrpSpPr/>
          <p:nvPr/>
        </p:nvGrpSpPr>
        <p:grpSpPr>
          <a:xfrm>
            <a:off x="6172593" y="2211380"/>
            <a:ext cx="354710" cy="356586"/>
            <a:chOff x="-27351575" y="3915650"/>
            <a:chExt cx="297750" cy="299325"/>
          </a:xfrm>
        </p:grpSpPr>
        <p:sp>
          <p:nvSpPr>
            <p:cNvPr id="5182" name="Google Shape;5182;p60"/>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0"/>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4" name="Google Shape;5184;p60"/>
          <p:cNvGrpSpPr/>
          <p:nvPr/>
        </p:nvGrpSpPr>
        <p:grpSpPr>
          <a:xfrm>
            <a:off x="4860084" y="2693579"/>
            <a:ext cx="319060" cy="353042"/>
            <a:chOff x="-25445525" y="3175900"/>
            <a:chExt cx="267825" cy="296350"/>
          </a:xfrm>
        </p:grpSpPr>
        <p:sp>
          <p:nvSpPr>
            <p:cNvPr id="5185" name="Google Shape;5185;p60"/>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0"/>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0"/>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60"/>
          <p:cNvGrpSpPr/>
          <p:nvPr/>
        </p:nvGrpSpPr>
        <p:grpSpPr>
          <a:xfrm>
            <a:off x="4841797" y="3183902"/>
            <a:ext cx="355633" cy="330288"/>
            <a:chOff x="-25465200" y="3565175"/>
            <a:chExt cx="298525" cy="277250"/>
          </a:xfrm>
        </p:grpSpPr>
        <p:sp>
          <p:nvSpPr>
            <p:cNvPr id="5189" name="Google Shape;5189;p60"/>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0"/>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60"/>
          <p:cNvGrpSpPr/>
          <p:nvPr/>
        </p:nvGrpSpPr>
        <p:grpSpPr>
          <a:xfrm>
            <a:off x="4841336" y="3623432"/>
            <a:ext cx="356556" cy="351285"/>
            <a:chOff x="-25465200" y="3916150"/>
            <a:chExt cx="299300" cy="294875"/>
          </a:xfrm>
        </p:grpSpPr>
        <p:sp>
          <p:nvSpPr>
            <p:cNvPr id="5192" name="Google Shape;5192;p6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60"/>
          <p:cNvGrpSpPr/>
          <p:nvPr/>
        </p:nvGrpSpPr>
        <p:grpSpPr>
          <a:xfrm>
            <a:off x="7068775" y="2693698"/>
            <a:ext cx="351880" cy="352803"/>
            <a:chOff x="-23615075" y="3148525"/>
            <a:chExt cx="295375" cy="296150"/>
          </a:xfrm>
        </p:grpSpPr>
        <p:sp>
          <p:nvSpPr>
            <p:cNvPr id="5195" name="Google Shape;5195;p6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9" name="Google Shape;5199;p60"/>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0" name="Google Shape;5200;p60"/>
          <p:cNvGrpSpPr/>
          <p:nvPr/>
        </p:nvGrpSpPr>
        <p:grpSpPr>
          <a:xfrm>
            <a:off x="7068299" y="3632977"/>
            <a:ext cx="352833" cy="332194"/>
            <a:chOff x="-23615075" y="3906200"/>
            <a:chExt cx="296175" cy="278850"/>
          </a:xfrm>
        </p:grpSpPr>
        <p:sp>
          <p:nvSpPr>
            <p:cNvPr id="5201" name="Google Shape;5201;p60"/>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0"/>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0"/>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4" name="Google Shape;5204;p60"/>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5" name="Google Shape;5205;p60"/>
          <p:cNvGrpSpPr/>
          <p:nvPr/>
        </p:nvGrpSpPr>
        <p:grpSpPr>
          <a:xfrm>
            <a:off x="6617268" y="1306618"/>
            <a:ext cx="353757" cy="352565"/>
            <a:chOff x="-26980600" y="3175500"/>
            <a:chExt cx="296950" cy="295950"/>
          </a:xfrm>
        </p:grpSpPr>
        <p:sp>
          <p:nvSpPr>
            <p:cNvPr id="5206" name="Google Shape;5206;p60"/>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0"/>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0"/>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9" name="Google Shape;5209;p60"/>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0" name="Google Shape;5210;p60"/>
          <p:cNvGrpSpPr/>
          <p:nvPr/>
        </p:nvGrpSpPr>
        <p:grpSpPr>
          <a:xfrm>
            <a:off x="6617744" y="2245154"/>
            <a:ext cx="352803" cy="289039"/>
            <a:chOff x="-26981375" y="3951875"/>
            <a:chExt cx="296150" cy="242625"/>
          </a:xfrm>
        </p:grpSpPr>
        <p:sp>
          <p:nvSpPr>
            <p:cNvPr id="5211" name="Google Shape;5211;p6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60"/>
          <p:cNvGrpSpPr/>
          <p:nvPr/>
        </p:nvGrpSpPr>
        <p:grpSpPr>
          <a:xfrm>
            <a:off x="5282787" y="2692745"/>
            <a:ext cx="351910" cy="354710"/>
            <a:chOff x="-25094250" y="3176075"/>
            <a:chExt cx="295400" cy="297750"/>
          </a:xfrm>
        </p:grpSpPr>
        <p:sp>
          <p:nvSpPr>
            <p:cNvPr id="5215" name="Google Shape;5215;p60"/>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0"/>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0"/>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60"/>
          <p:cNvGrpSpPr/>
          <p:nvPr/>
        </p:nvGrpSpPr>
        <p:grpSpPr>
          <a:xfrm>
            <a:off x="5282787" y="3173106"/>
            <a:ext cx="351910" cy="351880"/>
            <a:chOff x="-25094250" y="3547050"/>
            <a:chExt cx="295400" cy="295375"/>
          </a:xfrm>
        </p:grpSpPr>
        <p:sp>
          <p:nvSpPr>
            <p:cNvPr id="5219" name="Google Shape;5219;p6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4" name="Google Shape;5224;p60"/>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5" name="Google Shape;5225;p60"/>
          <p:cNvGrpSpPr/>
          <p:nvPr/>
        </p:nvGrpSpPr>
        <p:grpSpPr>
          <a:xfrm>
            <a:off x="7514864" y="2693698"/>
            <a:ext cx="352803" cy="352803"/>
            <a:chOff x="-23245675" y="3148525"/>
            <a:chExt cx="296150" cy="296150"/>
          </a:xfrm>
        </p:grpSpPr>
        <p:sp>
          <p:nvSpPr>
            <p:cNvPr id="5226" name="Google Shape;5226;p60"/>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0"/>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0"/>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9" name="Google Shape;5229;p60"/>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0" name="Google Shape;5230;p60"/>
          <p:cNvGrpSpPr/>
          <p:nvPr/>
        </p:nvGrpSpPr>
        <p:grpSpPr>
          <a:xfrm>
            <a:off x="7515325" y="3622672"/>
            <a:ext cx="351880" cy="352803"/>
            <a:chOff x="-23244900" y="3888100"/>
            <a:chExt cx="295375" cy="296150"/>
          </a:xfrm>
        </p:grpSpPr>
        <p:sp>
          <p:nvSpPr>
            <p:cNvPr id="5231" name="Google Shape;5231;p60"/>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0"/>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0"/>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0"/>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0"/>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0"/>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0"/>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0"/>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0"/>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0"/>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0"/>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2" name="Google Shape;5242;p60"/>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0"/>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244" name="Google Shape;5244;p60"/>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248" name="Shape 5248"/>
        <p:cNvGrpSpPr/>
        <p:nvPr/>
      </p:nvGrpSpPr>
      <p:grpSpPr>
        <a:xfrm>
          <a:off x="0" y="0"/>
          <a:ext cx="0" cy="0"/>
          <a:chOff x="0" y="0"/>
          <a:chExt cx="0" cy="0"/>
        </a:xfrm>
      </p:grpSpPr>
      <p:sp>
        <p:nvSpPr>
          <p:cNvPr id="5249" name="Google Shape;5249;p61"/>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0" name="Google Shape;5250;p61"/>
          <p:cNvGrpSpPr/>
          <p:nvPr/>
        </p:nvGrpSpPr>
        <p:grpSpPr>
          <a:xfrm>
            <a:off x="832654" y="1819647"/>
            <a:ext cx="367261" cy="367261"/>
            <a:chOff x="-65145700" y="3727425"/>
            <a:chExt cx="317425" cy="317425"/>
          </a:xfrm>
        </p:grpSpPr>
        <p:sp>
          <p:nvSpPr>
            <p:cNvPr id="5251" name="Google Shape;5251;p61"/>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1"/>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3" name="Google Shape;5253;p61"/>
          <p:cNvGrpSpPr/>
          <p:nvPr/>
        </p:nvGrpSpPr>
        <p:grpSpPr>
          <a:xfrm>
            <a:off x="835851" y="2248561"/>
            <a:ext cx="360868" cy="367261"/>
            <a:chOff x="-65144125" y="4094450"/>
            <a:chExt cx="311900" cy="317425"/>
          </a:xfrm>
        </p:grpSpPr>
        <p:sp>
          <p:nvSpPr>
            <p:cNvPr id="5254" name="Google Shape;5254;p61"/>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1"/>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1"/>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7" name="Google Shape;5257;p61"/>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8" name="Google Shape;5258;p61"/>
          <p:cNvGrpSpPr/>
          <p:nvPr/>
        </p:nvGrpSpPr>
        <p:grpSpPr>
          <a:xfrm>
            <a:off x="3039420" y="1819256"/>
            <a:ext cx="370645" cy="368042"/>
            <a:chOff x="-63250675" y="3744075"/>
            <a:chExt cx="320350" cy="318100"/>
          </a:xfrm>
        </p:grpSpPr>
        <p:sp>
          <p:nvSpPr>
            <p:cNvPr id="5259" name="Google Shape;5259;p6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61"/>
          <p:cNvGrpSpPr/>
          <p:nvPr/>
        </p:nvGrpSpPr>
        <p:grpSpPr>
          <a:xfrm>
            <a:off x="3041112" y="2248561"/>
            <a:ext cx="367261" cy="367261"/>
            <a:chOff x="-63250675" y="4110200"/>
            <a:chExt cx="317425" cy="317425"/>
          </a:xfrm>
        </p:grpSpPr>
        <p:sp>
          <p:nvSpPr>
            <p:cNvPr id="5263" name="Google Shape;5263;p61"/>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1"/>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1"/>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1"/>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1"/>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1"/>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1"/>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1"/>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1"/>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61"/>
          <p:cNvGrpSpPr/>
          <p:nvPr/>
        </p:nvGrpSpPr>
        <p:grpSpPr>
          <a:xfrm>
            <a:off x="1720159" y="2745656"/>
            <a:ext cx="359075" cy="358844"/>
            <a:chOff x="-61351725" y="3372400"/>
            <a:chExt cx="310350" cy="310150"/>
          </a:xfrm>
        </p:grpSpPr>
        <p:sp>
          <p:nvSpPr>
            <p:cNvPr id="5273" name="Google Shape;5273;p6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6" name="Google Shape;5276;p61"/>
          <p:cNvGrpSpPr/>
          <p:nvPr/>
        </p:nvGrpSpPr>
        <p:grpSpPr>
          <a:xfrm>
            <a:off x="1716514" y="3208713"/>
            <a:ext cx="366364" cy="333534"/>
            <a:chOff x="-61354875" y="3751050"/>
            <a:chExt cx="316650" cy="288275"/>
          </a:xfrm>
        </p:grpSpPr>
        <p:sp>
          <p:nvSpPr>
            <p:cNvPr id="5277" name="Google Shape;5277;p61"/>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1"/>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1"/>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0" name="Google Shape;5280;p61"/>
          <p:cNvGrpSpPr/>
          <p:nvPr/>
        </p:nvGrpSpPr>
        <p:grpSpPr>
          <a:xfrm>
            <a:off x="1716514" y="3650352"/>
            <a:ext cx="366364" cy="367290"/>
            <a:chOff x="-61354875" y="4101525"/>
            <a:chExt cx="316650" cy="317450"/>
          </a:xfrm>
        </p:grpSpPr>
        <p:sp>
          <p:nvSpPr>
            <p:cNvPr id="5281" name="Google Shape;5281;p61"/>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1"/>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3" name="Google Shape;5283;p61"/>
          <p:cNvGrpSpPr/>
          <p:nvPr/>
        </p:nvGrpSpPr>
        <p:grpSpPr>
          <a:xfrm>
            <a:off x="3932949" y="2742228"/>
            <a:ext cx="368157" cy="365699"/>
            <a:chOff x="-59470075" y="3308975"/>
            <a:chExt cx="318200" cy="316075"/>
          </a:xfrm>
        </p:grpSpPr>
        <p:sp>
          <p:nvSpPr>
            <p:cNvPr id="5284" name="Google Shape;5284;p61"/>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1"/>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1"/>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1"/>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1"/>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1"/>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1"/>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1"/>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1"/>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61"/>
          <p:cNvGrpSpPr/>
          <p:nvPr/>
        </p:nvGrpSpPr>
        <p:grpSpPr>
          <a:xfrm>
            <a:off x="1278379" y="1377933"/>
            <a:ext cx="367261" cy="364686"/>
            <a:chOff x="-64781025" y="3361050"/>
            <a:chExt cx="317425" cy="315200"/>
          </a:xfrm>
        </p:grpSpPr>
        <p:sp>
          <p:nvSpPr>
            <p:cNvPr id="5294" name="Google Shape;5294;p6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8" name="Google Shape;5298;p61"/>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1"/>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1"/>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1" name="Google Shape;5301;p61"/>
          <p:cNvGrpSpPr/>
          <p:nvPr/>
        </p:nvGrpSpPr>
        <p:grpSpPr>
          <a:xfrm>
            <a:off x="3482779" y="1819372"/>
            <a:ext cx="382765" cy="367810"/>
            <a:chOff x="-62890750" y="3747425"/>
            <a:chExt cx="330825" cy="317900"/>
          </a:xfrm>
        </p:grpSpPr>
        <p:sp>
          <p:nvSpPr>
            <p:cNvPr id="5302" name="Google Shape;5302;p6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6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61"/>
          <p:cNvGrpSpPr/>
          <p:nvPr/>
        </p:nvGrpSpPr>
        <p:grpSpPr>
          <a:xfrm>
            <a:off x="3490531" y="2249009"/>
            <a:ext cx="367261" cy="366364"/>
            <a:chOff x="-62884425" y="4111775"/>
            <a:chExt cx="317425" cy="316650"/>
          </a:xfrm>
        </p:grpSpPr>
        <p:sp>
          <p:nvSpPr>
            <p:cNvPr id="5317" name="Google Shape;5317;p61"/>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1"/>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9" name="Google Shape;5319;p61"/>
          <p:cNvGrpSpPr/>
          <p:nvPr/>
        </p:nvGrpSpPr>
        <p:grpSpPr>
          <a:xfrm>
            <a:off x="2163165" y="2745078"/>
            <a:ext cx="365438" cy="360001"/>
            <a:chOff x="-60991775" y="3376900"/>
            <a:chExt cx="315850" cy="311150"/>
          </a:xfrm>
        </p:grpSpPr>
        <p:sp>
          <p:nvSpPr>
            <p:cNvPr id="5320" name="Google Shape;5320;p6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3" name="Google Shape;5323;p61"/>
          <p:cNvGrpSpPr/>
          <p:nvPr/>
        </p:nvGrpSpPr>
        <p:grpSpPr>
          <a:xfrm>
            <a:off x="2162702" y="3195942"/>
            <a:ext cx="366364" cy="359075"/>
            <a:chOff x="-60988625" y="3740800"/>
            <a:chExt cx="316650" cy="310350"/>
          </a:xfrm>
        </p:grpSpPr>
        <p:sp>
          <p:nvSpPr>
            <p:cNvPr id="5324" name="Google Shape;5324;p61"/>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1"/>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1"/>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7" name="Google Shape;5327;p61"/>
          <p:cNvGrpSpPr/>
          <p:nvPr/>
        </p:nvGrpSpPr>
        <p:grpSpPr>
          <a:xfrm>
            <a:off x="2162702" y="3651393"/>
            <a:ext cx="366364" cy="365207"/>
            <a:chOff x="-60987850" y="4100950"/>
            <a:chExt cx="316650" cy="315650"/>
          </a:xfrm>
        </p:grpSpPr>
        <p:sp>
          <p:nvSpPr>
            <p:cNvPr id="5328" name="Google Shape;5328;p61"/>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1"/>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1"/>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1"/>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1"/>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3" name="Google Shape;5333;p61"/>
          <p:cNvGrpSpPr/>
          <p:nvPr/>
        </p:nvGrpSpPr>
        <p:grpSpPr>
          <a:xfrm>
            <a:off x="3932486" y="3196853"/>
            <a:ext cx="369083" cy="357253"/>
            <a:chOff x="-59447250" y="3706150"/>
            <a:chExt cx="319000" cy="308775"/>
          </a:xfrm>
        </p:grpSpPr>
        <p:sp>
          <p:nvSpPr>
            <p:cNvPr id="5334" name="Google Shape;5334;p6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8" name="Google Shape;5338;p61"/>
          <p:cNvGrpSpPr/>
          <p:nvPr/>
        </p:nvGrpSpPr>
        <p:grpSpPr>
          <a:xfrm>
            <a:off x="1721214" y="1378164"/>
            <a:ext cx="368186" cy="364224"/>
            <a:chOff x="-64406125" y="3362225"/>
            <a:chExt cx="318225" cy="314800"/>
          </a:xfrm>
        </p:grpSpPr>
        <p:sp>
          <p:nvSpPr>
            <p:cNvPr id="5339" name="Google Shape;5339;p61"/>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1"/>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1" name="Google Shape;5341;p61"/>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2" name="Google Shape;5342;p61"/>
          <p:cNvGrpSpPr/>
          <p:nvPr/>
        </p:nvGrpSpPr>
        <p:grpSpPr>
          <a:xfrm>
            <a:off x="1721677" y="2249009"/>
            <a:ext cx="367261" cy="366364"/>
            <a:chOff x="-64410850" y="4094450"/>
            <a:chExt cx="317425" cy="316650"/>
          </a:xfrm>
        </p:grpSpPr>
        <p:sp>
          <p:nvSpPr>
            <p:cNvPr id="5343" name="Google Shape;5343;p6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6" name="Google Shape;5346;p61"/>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7" name="Google Shape;5347;p61"/>
          <p:cNvGrpSpPr/>
          <p:nvPr/>
        </p:nvGrpSpPr>
        <p:grpSpPr>
          <a:xfrm>
            <a:off x="3943225" y="1819083"/>
            <a:ext cx="365467" cy="368389"/>
            <a:chOff x="-62516625" y="3743175"/>
            <a:chExt cx="315875" cy="318400"/>
          </a:xfrm>
        </p:grpSpPr>
        <p:sp>
          <p:nvSpPr>
            <p:cNvPr id="5348" name="Google Shape;5348;p61"/>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1"/>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0" name="Google Shape;5350;p61"/>
          <p:cNvGrpSpPr/>
          <p:nvPr/>
        </p:nvGrpSpPr>
        <p:grpSpPr>
          <a:xfrm>
            <a:off x="3950065" y="2269054"/>
            <a:ext cx="351786" cy="326274"/>
            <a:chOff x="-62511900" y="4129100"/>
            <a:chExt cx="304050" cy="282000"/>
          </a:xfrm>
        </p:grpSpPr>
        <p:sp>
          <p:nvSpPr>
            <p:cNvPr id="5351" name="Google Shape;5351;p6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6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6" name="Google Shape;5356;p61"/>
          <p:cNvGrpSpPr/>
          <p:nvPr/>
        </p:nvGrpSpPr>
        <p:grpSpPr>
          <a:xfrm>
            <a:off x="2628187" y="2741448"/>
            <a:ext cx="310770" cy="367261"/>
            <a:chOff x="-60597975" y="3367475"/>
            <a:chExt cx="268600" cy="317425"/>
          </a:xfrm>
        </p:grpSpPr>
        <p:sp>
          <p:nvSpPr>
            <p:cNvPr id="5357" name="Google Shape;5357;p61"/>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1"/>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1"/>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1"/>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1"/>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2" name="Google Shape;5362;p61"/>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3" name="Google Shape;5363;p61"/>
          <p:cNvGrpSpPr/>
          <p:nvPr/>
        </p:nvGrpSpPr>
        <p:grpSpPr>
          <a:xfrm>
            <a:off x="2600390" y="3702764"/>
            <a:ext cx="366364" cy="262465"/>
            <a:chOff x="-60621600" y="4145650"/>
            <a:chExt cx="316650" cy="226850"/>
          </a:xfrm>
        </p:grpSpPr>
        <p:sp>
          <p:nvSpPr>
            <p:cNvPr id="5364" name="Google Shape;5364;p61"/>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1"/>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1"/>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61"/>
          <p:cNvGrpSpPr/>
          <p:nvPr/>
        </p:nvGrpSpPr>
        <p:grpSpPr>
          <a:xfrm>
            <a:off x="3937042" y="3651263"/>
            <a:ext cx="359972" cy="365467"/>
            <a:chOff x="-59400775" y="4084200"/>
            <a:chExt cx="311125" cy="315875"/>
          </a:xfrm>
        </p:grpSpPr>
        <p:sp>
          <p:nvSpPr>
            <p:cNvPr id="5368" name="Google Shape;5368;p6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4" name="Google Shape;5374;p61"/>
          <p:cNvGrpSpPr/>
          <p:nvPr/>
        </p:nvGrpSpPr>
        <p:grpSpPr>
          <a:xfrm>
            <a:off x="2161136" y="1377094"/>
            <a:ext cx="365438" cy="366364"/>
            <a:chOff x="-64044600" y="3360375"/>
            <a:chExt cx="315850" cy="316650"/>
          </a:xfrm>
        </p:grpSpPr>
        <p:sp>
          <p:nvSpPr>
            <p:cNvPr id="5375" name="Google Shape;5375;p61"/>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1"/>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1"/>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61"/>
          <p:cNvGrpSpPr/>
          <p:nvPr/>
        </p:nvGrpSpPr>
        <p:grpSpPr>
          <a:xfrm>
            <a:off x="2187559" y="1819647"/>
            <a:ext cx="312592" cy="367261"/>
            <a:chOff x="-64022550" y="3727425"/>
            <a:chExt cx="270175" cy="317425"/>
          </a:xfrm>
        </p:grpSpPr>
        <p:sp>
          <p:nvSpPr>
            <p:cNvPr id="5379" name="Google Shape;5379;p61"/>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1"/>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1"/>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61"/>
          <p:cNvGrpSpPr/>
          <p:nvPr/>
        </p:nvGrpSpPr>
        <p:grpSpPr>
          <a:xfrm>
            <a:off x="2211697" y="2248547"/>
            <a:ext cx="264317" cy="367290"/>
            <a:chOff x="-64001300" y="4093650"/>
            <a:chExt cx="228450" cy="317450"/>
          </a:xfrm>
        </p:grpSpPr>
        <p:sp>
          <p:nvSpPr>
            <p:cNvPr id="5383" name="Google Shape;5383;p61"/>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1"/>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1"/>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1"/>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61"/>
          <p:cNvGrpSpPr/>
          <p:nvPr/>
        </p:nvGrpSpPr>
        <p:grpSpPr>
          <a:xfrm>
            <a:off x="830701" y="2741838"/>
            <a:ext cx="359972" cy="366480"/>
            <a:chOff x="-62148800" y="3377700"/>
            <a:chExt cx="311125" cy="316750"/>
          </a:xfrm>
        </p:grpSpPr>
        <p:sp>
          <p:nvSpPr>
            <p:cNvPr id="5388" name="Google Shape;5388;p61"/>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1"/>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0" name="Google Shape;5390;p61"/>
          <p:cNvGrpSpPr/>
          <p:nvPr/>
        </p:nvGrpSpPr>
        <p:grpSpPr>
          <a:xfrm>
            <a:off x="826608" y="3191835"/>
            <a:ext cx="368157" cy="367290"/>
            <a:chOff x="-62154300" y="3743950"/>
            <a:chExt cx="318200" cy="317450"/>
          </a:xfrm>
        </p:grpSpPr>
        <p:sp>
          <p:nvSpPr>
            <p:cNvPr id="5391" name="Google Shape;5391;p6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61"/>
          <p:cNvGrpSpPr/>
          <p:nvPr/>
        </p:nvGrpSpPr>
        <p:grpSpPr>
          <a:xfrm>
            <a:off x="826594" y="3650815"/>
            <a:ext cx="368186" cy="366364"/>
            <a:chOff x="-62151950" y="4111775"/>
            <a:chExt cx="318225" cy="316650"/>
          </a:xfrm>
        </p:grpSpPr>
        <p:sp>
          <p:nvSpPr>
            <p:cNvPr id="5394" name="Google Shape;5394;p6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8" name="Google Shape;5398;p61"/>
          <p:cNvGrpSpPr/>
          <p:nvPr/>
        </p:nvGrpSpPr>
        <p:grpSpPr>
          <a:xfrm>
            <a:off x="3045218" y="2741361"/>
            <a:ext cx="368157" cy="367434"/>
            <a:chOff x="-60254550" y="3367325"/>
            <a:chExt cx="318200" cy="317575"/>
          </a:xfrm>
        </p:grpSpPr>
        <p:sp>
          <p:nvSpPr>
            <p:cNvPr id="5399" name="Google Shape;5399;p61"/>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1"/>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1"/>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61"/>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61"/>
          <p:cNvGrpSpPr/>
          <p:nvPr/>
        </p:nvGrpSpPr>
        <p:grpSpPr>
          <a:xfrm>
            <a:off x="3046115" y="3192355"/>
            <a:ext cx="366364" cy="366248"/>
            <a:chOff x="-60255350" y="3733825"/>
            <a:chExt cx="316650" cy="316550"/>
          </a:xfrm>
        </p:grpSpPr>
        <p:sp>
          <p:nvSpPr>
            <p:cNvPr id="5404" name="Google Shape;5404;p61"/>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1"/>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1"/>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1"/>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1"/>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1"/>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1"/>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1" name="Google Shape;5411;p61"/>
          <p:cNvGrpSpPr/>
          <p:nvPr/>
        </p:nvGrpSpPr>
        <p:grpSpPr>
          <a:xfrm>
            <a:off x="3073912" y="3651263"/>
            <a:ext cx="310770" cy="365467"/>
            <a:chOff x="-60232500" y="4101525"/>
            <a:chExt cx="268600" cy="315875"/>
          </a:xfrm>
        </p:grpSpPr>
        <p:sp>
          <p:nvSpPr>
            <p:cNvPr id="5412" name="Google Shape;5412;p6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4" name="Google Shape;5414;p61"/>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5" name="Google Shape;5415;p61"/>
          <p:cNvGrpSpPr/>
          <p:nvPr/>
        </p:nvGrpSpPr>
        <p:grpSpPr>
          <a:xfrm>
            <a:off x="2606912" y="1377094"/>
            <a:ext cx="368186" cy="366364"/>
            <a:chOff x="-63679950" y="3360375"/>
            <a:chExt cx="318225" cy="316650"/>
          </a:xfrm>
        </p:grpSpPr>
        <p:sp>
          <p:nvSpPr>
            <p:cNvPr id="5416" name="Google Shape;5416;p6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0" name="Google Shape;5420;p61"/>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1" name="Google Shape;5421;p61"/>
          <p:cNvGrpSpPr/>
          <p:nvPr/>
        </p:nvGrpSpPr>
        <p:grpSpPr>
          <a:xfrm>
            <a:off x="2605539" y="2248431"/>
            <a:ext cx="370934" cy="367521"/>
            <a:chOff x="-63679950" y="4093450"/>
            <a:chExt cx="320600" cy="317650"/>
          </a:xfrm>
        </p:grpSpPr>
        <p:sp>
          <p:nvSpPr>
            <p:cNvPr id="5422" name="Google Shape;5422;p6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5" name="Google Shape;5425;p61"/>
          <p:cNvGrpSpPr/>
          <p:nvPr/>
        </p:nvGrpSpPr>
        <p:grpSpPr>
          <a:xfrm>
            <a:off x="1265656" y="2741433"/>
            <a:ext cx="366364" cy="367290"/>
            <a:chOff x="-61784125" y="3377700"/>
            <a:chExt cx="316650" cy="317450"/>
          </a:xfrm>
        </p:grpSpPr>
        <p:sp>
          <p:nvSpPr>
            <p:cNvPr id="5426" name="Google Shape;5426;p61"/>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1"/>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1"/>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1"/>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1"/>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1"/>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1"/>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3" name="Google Shape;5433;p61"/>
          <p:cNvGrpSpPr/>
          <p:nvPr/>
        </p:nvGrpSpPr>
        <p:grpSpPr>
          <a:xfrm>
            <a:off x="1265656" y="3191835"/>
            <a:ext cx="366364" cy="367290"/>
            <a:chOff x="-61783350" y="3743950"/>
            <a:chExt cx="316650" cy="317450"/>
          </a:xfrm>
        </p:grpSpPr>
        <p:sp>
          <p:nvSpPr>
            <p:cNvPr id="5434" name="Google Shape;5434;p6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6" name="Google Shape;5436;p61"/>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1"/>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1"/>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9" name="Google Shape;5439;p61"/>
          <p:cNvGrpSpPr/>
          <p:nvPr/>
        </p:nvGrpSpPr>
        <p:grpSpPr>
          <a:xfrm>
            <a:off x="3487080" y="3651668"/>
            <a:ext cx="369112" cy="364657"/>
            <a:chOff x="-59869425" y="4102225"/>
            <a:chExt cx="319025" cy="315175"/>
          </a:xfrm>
        </p:grpSpPr>
        <p:sp>
          <p:nvSpPr>
            <p:cNvPr id="5440" name="Google Shape;5440;p6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4" name="Google Shape;5444;p61"/>
          <p:cNvGrpSpPr/>
          <p:nvPr/>
        </p:nvGrpSpPr>
        <p:grpSpPr>
          <a:xfrm>
            <a:off x="2605883" y="4120490"/>
            <a:ext cx="366364" cy="365467"/>
            <a:chOff x="-59029025" y="3711650"/>
            <a:chExt cx="316650" cy="315875"/>
          </a:xfrm>
        </p:grpSpPr>
        <p:sp>
          <p:nvSpPr>
            <p:cNvPr id="5445" name="Google Shape;5445;p61"/>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1"/>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1"/>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1"/>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1"/>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1"/>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1"/>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2" name="Google Shape;5452;p61"/>
          <p:cNvGrpSpPr/>
          <p:nvPr/>
        </p:nvGrpSpPr>
        <p:grpSpPr>
          <a:xfrm>
            <a:off x="4841373" y="1398014"/>
            <a:ext cx="351940" cy="348188"/>
            <a:chOff x="581525" y="3254850"/>
            <a:chExt cx="297750" cy="294575"/>
          </a:xfrm>
        </p:grpSpPr>
        <p:sp>
          <p:nvSpPr>
            <p:cNvPr id="5453" name="Google Shape;5453;p61"/>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1"/>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1"/>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6" name="Google Shape;5456;p61"/>
          <p:cNvGrpSpPr/>
          <p:nvPr/>
        </p:nvGrpSpPr>
        <p:grpSpPr>
          <a:xfrm>
            <a:off x="4840442" y="1836950"/>
            <a:ext cx="353802" cy="351497"/>
            <a:chOff x="580725" y="3617925"/>
            <a:chExt cx="299325" cy="297375"/>
          </a:xfrm>
        </p:grpSpPr>
        <p:sp>
          <p:nvSpPr>
            <p:cNvPr id="5457" name="Google Shape;5457;p61"/>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1"/>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1"/>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1"/>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1"/>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2" name="Google Shape;5462;p61"/>
          <p:cNvGrpSpPr/>
          <p:nvPr/>
        </p:nvGrpSpPr>
        <p:grpSpPr>
          <a:xfrm>
            <a:off x="4842304" y="2284140"/>
            <a:ext cx="350079" cy="350079"/>
            <a:chOff x="583100" y="3982600"/>
            <a:chExt cx="296175" cy="296175"/>
          </a:xfrm>
        </p:grpSpPr>
        <p:sp>
          <p:nvSpPr>
            <p:cNvPr id="5463" name="Google Shape;5463;p61"/>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1"/>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61"/>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1"/>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1"/>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61"/>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1"/>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61"/>
          <p:cNvGrpSpPr/>
          <p:nvPr/>
        </p:nvGrpSpPr>
        <p:grpSpPr>
          <a:xfrm>
            <a:off x="7074918" y="1397764"/>
            <a:ext cx="307231" cy="348690"/>
            <a:chOff x="2423775" y="3226875"/>
            <a:chExt cx="259925" cy="295000"/>
          </a:xfrm>
        </p:grpSpPr>
        <p:sp>
          <p:nvSpPr>
            <p:cNvPr id="5471" name="Google Shape;5471;p61"/>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1"/>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1"/>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4" name="Google Shape;5474;p61"/>
          <p:cNvGrpSpPr/>
          <p:nvPr/>
        </p:nvGrpSpPr>
        <p:grpSpPr>
          <a:xfrm>
            <a:off x="7052106" y="1839049"/>
            <a:ext cx="352857" cy="347301"/>
            <a:chOff x="2404875" y="3592725"/>
            <a:chExt cx="298525" cy="293825"/>
          </a:xfrm>
        </p:grpSpPr>
        <p:sp>
          <p:nvSpPr>
            <p:cNvPr id="5475" name="Google Shape;5475;p61"/>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1"/>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1"/>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8" name="Google Shape;5478;p61"/>
          <p:cNvGrpSpPr/>
          <p:nvPr/>
        </p:nvGrpSpPr>
        <p:grpSpPr>
          <a:xfrm>
            <a:off x="7053036" y="2284614"/>
            <a:ext cx="350995" cy="349133"/>
            <a:chOff x="2404875" y="3955825"/>
            <a:chExt cx="296950" cy="295375"/>
          </a:xfrm>
        </p:grpSpPr>
        <p:sp>
          <p:nvSpPr>
            <p:cNvPr id="5479" name="Google Shape;5479;p61"/>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1"/>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1"/>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1"/>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3" name="Google Shape;5483;p61"/>
          <p:cNvGrpSpPr/>
          <p:nvPr/>
        </p:nvGrpSpPr>
        <p:grpSpPr>
          <a:xfrm>
            <a:off x="5747016" y="2748808"/>
            <a:ext cx="349163" cy="350079"/>
            <a:chOff x="4263650" y="3235150"/>
            <a:chExt cx="295400" cy="296175"/>
          </a:xfrm>
        </p:grpSpPr>
        <p:sp>
          <p:nvSpPr>
            <p:cNvPr id="5484" name="Google Shape;5484;p61"/>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1"/>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1"/>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1"/>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1"/>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61"/>
          <p:cNvGrpSpPr/>
          <p:nvPr/>
        </p:nvGrpSpPr>
        <p:grpSpPr>
          <a:xfrm>
            <a:off x="5744696" y="3207969"/>
            <a:ext cx="353802" cy="327739"/>
            <a:chOff x="4266025" y="3609275"/>
            <a:chExt cx="299325" cy="277275"/>
          </a:xfrm>
        </p:grpSpPr>
        <p:sp>
          <p:nvSpPr>
            <p:cNvPr id="5490" name="Google Shape;5490;p61"/>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1"/>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2" name="Google Shape;5492;p61"/>
          <p:cNvGrpSpPr/>
          <p:nvPr/>
        </p:nvGrpSpPr>
        <p:grpSpPr>
          <a:xfrm>
            <a:off x="5745154" y="3673356"/>
            <a:ext cx="352886" cy="349133"/>
            <a:chOff x="4263650" y="3963700"/>
            <a:chExt cx="298550" cy="295375"/>
          </a:xfrm>
        </p:grpSpPr>
        <p:sp>
          <p:nvSpPr>
            <p:cNvPr id="5493" name="Google Shape;5493;p61"/>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1"/>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1"/>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1"/>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1"/>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1"/>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1"/>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61"/>
          <p:cNvGrpSpPr/>
          <p:nvPr/>
        </p:nvGrpSpPr>
        <p:grpSpPr>
          <a:xfrm>
            <a:off x="8023491" y="2748809"/>
            <a:ext cx="226264" cy="350079"/>
            <a:chOff x="6164975" y="3211525"/>
            <a:chExt cx="191425" cy="296175"/>
          </a:xfrm>
        </p:grpSpPr>
        <p:sp>
          <p:nvSpPr>
            <p:cNvPr id="5501" name="Google Shape;5501;p61"/>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1"/>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1"/>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1"/>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1"/>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1"/>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1"/>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61"/>
          <p:cNvGrpSpPr/>
          <p:nvPr/>
        </p:nvGrpSpPr>
        <p:grpSpPr>
          <a:xfrm>
            <a:off x="5285528" y="1397084"/>
            <a:ext cx="352886" cy="350049"/>
            <a:chOff x="946175" y="3253275"/>
            <a:chExt cx="298550" cy="296150"/>
          </a:xfrm>
        </p:grpSpPr>
        <p:sp>
          <p:nvSpPr>
            <p:cNvPr id="5509" name="Google Shape;5509;p6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61"/>
          <p:cNvGrpSpPr/>
          <p:nvPr/>
        </p:nvGrpSpPr>
        <p:grpSpPr>
          <a:xfrm>
            <a:off x="5286459" y="1839048"/>
            <a:ext cx="351024" cy="347301"/>
            <a:chOff x="946175" y="3619500"/>
            <a:chExt cx="296975" cy="293825"/>
          </a:xfrm>
        </p:grpSpPr>
        <p:sp>
          <p:nvSpPr>
            <p:cNvPr id="5515" name="Google Shape;5515;p61"/>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1"/>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1"/>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1"/>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1"/>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1"/>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61"/>
          <p:cNvGrpSpPr/>
          <p:nvPr/>
        </p:nvGrpSpPr>
        <p:grpSpPr>
          <a:xfrm>
            <a:off x="5286001" y="2283682"/>
            <a:ext cx="351940" cy="350995"/>
            <a:chOff x="944600" y="3981825"/>
            <a:chExt cx="297750" cy="296950"/>
          </a:xfrm>
        </p:grpSpPr>
        <p:sp>
          <p:nvSpPr>
            <p:cNvPr id="5522" name="Google Shape;5522;p61"/>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1"/>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1"/>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1"/>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61"/>
          <p:cNvGrpSpPr/>
          <p:nvPr/>
        </p:nvGrpSpPr>
        <p:grpSpPr>
          <a:xfrm>
            <a:off x="7502937" y="1397542"/>
            <a:ext cx="350079" cy="349133"/>
            <a:chOff x="2768750" y="3227275"/>
            <a:chExt cx="296175" cy="295375"/>
          </a:xfrm>
        </p:grpSpPr>
        <p:sp>
          <p:nvSpPr>
            <p:cNvPr id="5527" name="Google Shape;5527;p61"/>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1"/>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1"/>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1"/>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1"/>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1"/>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1"/>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1"/>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61"/>
          <p:cNvGrpSpPr/>
          <p:nvPr/>
        </p:nvGrpSpPr>
        <p:grpSpPr>
          <a:xfrm>
            <a:off x="7523888" y="1838414"/>
            <a:ext cx="308177" cy="348572"/>
            <a:chOff x="2786075" y="3591800"/>
            <a:chExt cx="260725" cy="294900"/>
          </a:xfrm>
        </p:grpSpPr>
        <p:sp>
          <p:nvSpPr>
            <p:cNvPr id="5536" name="Google Shape;5536;p61"/>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1"/>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1"/>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1"/>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1"/>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61"/>
          <p:cNvGrpSpPr/>
          <p:nvPr/>
        </p:nvGrpSpPr>
        <p:grpSpPr>
          <a:xfrm>
            <a:off x="7564387" y="2284141"/>
            <a:ext cx="227180" cy="350079"/>
            <a:chOff x="2819150" y="3955025"/>
            <a:chExt cx="192200" cy="296175"/>
          </a:xfrm>
        </p:grpSpPr>
        <p:sp>
          <p:nvSpPr>
            <p:cNvPr id="5542" name="Google Shape;5542;p61"/>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1"/>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1"/>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1"/>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61"/>
          <p:cNvGrpSpPr/>
          <p:nvPr/>
        </p:nvGrpSpPr>
        <p:grpSpPr>
          <a:xfrm>
            <a:off x="6188160" y="2749739"/>
            <a:ext cx="349133" cy="348217"/>
            <a:chOff x="4629125" y="3235150"/>
            <a:chExt cx="295375" cy="294600"/>
          </a:xfrm>
        </p:grpSpPr>
        <p:sp>
          <p:nvSpPr>
            <p:cNvPr id="5547" name="Google Shape;5547;p61"/>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1"/>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1"/>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1"/>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1"/>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61"/>
          <p:cNvGrpSpPr/>
          <p:nvPr/>
        </p:nvGrpSpPr>
        <p:grpSpPr>
          <a:xfrm>
            <a:off x="6188145" y="3197272"/>
            <a:ext cx="349163" cy="349133"/>
            <a:chOff x="4628325" y="3599825"/>
            <a:chExt cx="295400" cy="295375"/>
          </a:xfrm>
        </p:grpSpPr>
        <p:sp>
          <p:nvSpPr>
            <p:cNvPr id="5553" name="Google Shape;5553;p61"/>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1"/>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1"/>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1"/>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1"/>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1"/>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1"/>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1"/>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1"/>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1"/>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1"/>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1"/>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61"/>
          <p:cNvGrpSpPr/>
          <p:nvPr/>
        </p:nvGrpSpPr>
        <p:grpSpPr>
          <a:xfrm>
            <a:off x="6209096" y="3672883"/>
            <a:ext cx="307261" cy="350079"/>
            <a:chOff x="4645650" y="3962900"/>
            <a:chExt cx="259950" cy="296175"/>
          </a:xfrm>
        </p:grpSpPr>
        <p:sp>
          <p:nvSpPr>
            <p:cNvPr id="5566" name="Google Shape;5566;p61"/>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1"/>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1"/>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1"/>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1"/>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1"/>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61"/>
          <p:cNvGrpSpPr/>
          <p:nvPr/>
        </p:nvGrpSpPr>
        <p:grpSpPr>
          <a:xfrm>
            <a:off x="7962056" y="3197745"/>
            <a:ext cx="349133" cy="348188"/>
            <a:chOff x="6143725" y="3582500"/>
            <a:chExt cx="295375" cy="294575"/>
          </a:xfrm>
        </p:grpSpPr>
        <p:sp>
          <p:nvSpPr>
            <p:cNvPr id="5573" name="Google Shape;5573;p61"/>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1"/>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1"/>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1"/>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1"/>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1"/>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1"/>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0" name="Google Shape;5580;p61"/>
          <p:cNvGrpSpPr/>
          <p:nvPr/>
        </p:nvGrpSpPr>
        <p:grpSpPr>
          <a:xfrm>
            <a:off x="5730883" y="1397084"/>
            <a:ext cx="350995" cy="350049"/>
            <a:chOff x="1310075" y="3253275"/>
            <a:chExt cx="296950" cy="296150"/>
          </a:xfrm>
        </p:grpSpPr>
        <p:sp>
          <p:nvSpPr>
            <p:cNvPr id="5581" name="Google Shape;5581;p61"/>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1"/>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1"/>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4" name="Google Shape;5584;p61"/>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5" name="Google Shape;5585;p61"/>
          <p:cNvGrpSpPr/>
          <p:nvPr/>
        </p:nvGrpSpPr>
        <p:grpSpPr>
          <a:xfrm>
            <a:off x="5730410" y="2283343"/>
            <a:ext cx="351941" cy="351675"/>
            <a:chOff x="1310075" y="3980250"/>
            <a:chExt cx="297750" cy="297525"/>
          </a:xfrm>
        </p:grpSpPr>
        <p:sp>
          <p:nvSpPr>
            <p:cNvPr id="5586" name="Google Shape;5586;p61"/>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1"/>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1"/>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1"/>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0" name="Google Shape;5590;p61"/>
          <p:cNvGrpSpPr/>
          <p:nvPr/>
        </p:nvGrpSpPr>
        <p:grpSpPr>
          <a:xfrm>
            <a:off x="7995198" y="1397542"/>
            <a:ext cx="266305" cy="349133"/>
            <a:chOff x="3167275" y="3227275"/>
            <a:chExt cx="225300" cy="295375"/>
          </a:xfrm>
        </p:grpSpPr>
        <p:sp>
          <p:nvSpPr>
            <p:cNvPr id="5591" name="Google Shape;5591;p61"/>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1"/>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1"/>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1"/>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1"/>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6" name="Google Shape;5596;p61"/>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7" name="Google Shape;5597;p61"/>
          <p:cNvGrpSpPr/>
          <p:nvPr/>
        </p:nvGrpSpPr>
        <p:grpSpPr>
          <a:xfrm>
            <a:off x="7952380" y="2284599"/>
            <a:ext cx="351940" cy="349163"/>
            <a:chOff x="3133425" y="3955025"/>
            <a:chExt cx="297750" cy="295400"/>
          </a:xfrm>
        </p:grpSpPr>
        <p:sp>
          <p:nvSpPr>
            <p:cNvPr id="5598" name="Google Shape;5598;p61"/>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1"/>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1"/>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1" name="Google Shape;5601;p61"/>
          <p:cNvGrpSpPr/>
          <p:nvPr/>
        </p:nvGrpSpPr>
        <p:grpSpPr>
          <a:xfrm>
            <a:off x="6632554" y="2748187"/>
            <a:ext cx="350079" cy="351320"/>
            <a:chOff x="4991425" y="3234750"/>
            <a:chExt cx="296175" cy="297225"/>
          </a:xfrm>
        </p:grpSpPr>
        <p:sp>
          <p:nvSpPr>
            <p:cNvPr id="5602" name="Google Shape;5602;p61"/>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1"/>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1"/>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1"/>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1"/>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1"/>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8" name="Google Shape;5608;p61"/>
          <p:cNvGrpSpPr/>
          <p:nvPr/>
        </p:nvGrpSpPr>
        <p:grpSpPr>
          <a:xfrm>
            <a:off x="6632554" y="3217750"/>
            <a:ext cx="350079" cy="308177"/>
            <a:chOff x="4991425" y="3617150"/>
            <a:chExt cx="296175" cy="260725"/>
          </a:xfrm>
        </p:grpSpPr>
        <p:sp>
          <p:nvSpPr>
            <p:cNvPr id="5609" name="Google Shape;5609;p61"/>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1"/>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1"/>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1"/>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1"/>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1"/>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1"/>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6" name="Google Shape;5616;p61"/>
          <p:cNvGrpSpPr/>
          <p:nvPr/>
        </p:nvGrpSpPr>
        <p:grpSpPr>
          <a:xfrm>
            <a:off x="6709827" y="3673341"/>
            <a:ext cx="195532" cy="349163"/>
            <a:chOff x="5056800" y="3962900"/>
            <a:chExt cx="165425" cy="295400"/>
          </a:xfrm>
        </p:grpSpPr>
        <p:sp>
          <p:nvSpPr>
            <p:cNvPr id="5617" name="Google Shape;5617;p61"/>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1"/>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1"/>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61"/>
          <p:cNvGrpSpPr/>
          <p:nvPr/>
        </p:nvGrpSpPr>
        <p:grpSpPr>
          <a:xfrm>
            <a:off x="7961125" y="3673357"/>
            <a:ext cx="350995" cy="349133"/>
            <a:chOff x="6168925" y="3936925"/>
            <a:chExt cx="296950" cy="295375"/>
          </a:xfrm>
        </p:grpSpPr>
        <p:sp>
          <p:nvSpPr>
            <p:cNvPr id="5621" name="Google Shape;5621;p61"/>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1"/>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1"/>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1"/>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1"/>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1"/>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7" name="Google Shape;5627;p61"/>
          <p:cNvGrpSpPr/>
          <p:nvPr/>
        </p:nvGrpSpPr>
        <p:grpSpPr>
          <a:xfrm>
            <a:off x="6174844" y="1390429"/>
            <a:ext cx="348188" cy="349133"/>
            <a:chOff x="1674750" y="3254050"/>
            <a:chExt cx="294575" cy="295375"/>
          </a:xfrm>
        </p:grpSpPr>
        <p:sp>
          <p:nvSpPr>
            <p:cNvPr id="5628" name="Google Shape;5628;p61"/>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1"/>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1"/>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1" name="Google Shape;5631;p61"/>
          <p:cNvGrpSpPr/>
          <p:nvPr/>
        </p:nvGrpSpPr>
        <p:grpSpPr>
          <a:xfrm>
            <a:off x="6189239" y="1838132"/>
            <a:ext cx="319347" cy="349133"/>
            <a:chOff x="1687350" y="3618725"/>
            <a:chExt cx="270175" cy="295375"/>
          </a:xfrm>
        </p:grpSpPr>
        <p:sp>
          <p:nvSpPr>
            <p:cNvPr id="5632" name="Google Shape;5632;p61"/>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1"/>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1"/>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61"/>
          <p:cNvGrpSpPr/>
          <p:nvPr/>
        </p:nvGrpSpPr>
        <p:grpSpPr>
          <a:xfrm>
            <a:off x="6172942" y="2284613"/>
            <a:ext cx="351940" cy="349133"/>
            <a:chOff x="1672375" y="3982600"/>
            <a:chExt cx="297750" cy="295375"/>
          </a:xfrm>
        </p:grpSpPr>
        <p:sp>
          <p:nvSpPr>
            <p:cNvPr id="5636" name="Google Shape;5636;p61"/>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1"/>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1"/>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61"/>
          <p:cNvGrpSpPr/>
          <p:nvPr/>
        </p:nvGrpSpPr>
        <p:grpSpPr>
          <a:xfrm>
            <a:off x="4864934" y="2748808"/>
            <a:ext cx="350079" cy="350079"/>
            <a:chOff x="3497300" y="3227275"/>
            <a:chExt cx="296175" cy="296175"/>
          </a:xfrm>
        </p:grpSpPr>
        <p:sp>
          <p:nvSpPr>
            <p:cNvPr id="5640" name="Google Shape;5640;p61"/>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1"/>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1"/>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1"/>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1"/>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1"/>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1"/>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1"/>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61"/>
          <p:cNvGrpSpPr/>
          <p:nvPr/>
        </p:nvGrpSpPr>
        <p:grpSpPr>
          <a:xfrm>
            <a:off x="4865407" y="3198203"/>
            <a:ext cx="349133" cy="347272"/>
            <a:chOff x="3497300" y="3591950"/>
            <a:chExt cx="295375" cy="293800"/>
          </a:xfrm>
        </p:grpSpPr>
        <p:sp>
          <p:nvSpPr>
            <p:cNvPr id="5649" name="Google Shape;5649;p61"/>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1"/>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1"/>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1"/>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1"/>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1"/>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1"/>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1"/>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7" name="Google Shape;5657;p61"/>
          <p:cNvGrpSpPr/>
          <p:nvPr/>
        </p:nvGrpSpPr>
        <p:grpSpPr>
          <a:xfrm>
            <a:off x="4865407" y="3673341"/>
            <a:ext cx="349133" cy="349163"/>
            <a:chOff x="3497300" y="3955025"/>
            <a:chExt cx="295375" cy="295400"/>
          </a:xfrm>
        </p:grpSpPr>
        <p:sp>
          <p:nvSpPr>
            <p:cNvPr id="5658" name="Google Shape;5658;p61"/>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1"/>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1"/>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61"/>
          <p:cNvGrpSpPr/>
          <p:nvPr/>
        </p:nvGrpSpPr>
        <p:grpSpPr>
          <a:xfrm>
            <a:off x="7089979" y="2749532"/>
            <a:ext cx="327739" cy="348631"/>
            <a:chOff x="5364750" y="3235150"/>
            <a:chExt cx="277275" cy="294950"/>
          </a:xfrm>
        </p:grpSpPr>
        <p:sp>
          <p:nvSpPr>
            <p:cNvPr id="5662" name="Google Shape;5662;p61"/>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1"/>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1"/>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1"/>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1"/>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1"/>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1"/>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1"/>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61"/>
          <p:cNvGrpSpPr/>
          <p:nvPr/>
        </p:nvGrpSpPr>
        <p:grpSpPr>
          <a:xfrm>
            <a:off x="7078337" y="3195868"/>
            <a:ext cx="351024" cy="351941"/>
            <a:chOff x="5355300" y="3598250"/>
            <a:chExt cx="296975" cy="297750"/>
          </a:xfrm>
        </p:grpSpPr>
        <p:sp>
          <p:nvSpPr>
            <p:cNvPr id="5671" name="Google Shape;5671;p61"/>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1"/>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1"/>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1"/>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1"/>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1"/>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1"/>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1"/>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61"/>
          <p:cNvGrpSpPr/>
          <p:nvPr/>
        </p:nvGrpSpPr>
        <p:grpSpPr>
          <a:xfrm>
            <a:off x="7082533" y="3734790"/>
            <a:ext cx="342632" cy="226264"/>
            <a:chOff x="5358450" y="4015675"/>
            <a:chExt cx="289875" cy="191425"/>
          </a:xfrm>
        </p:grpSpPr>
        <p:sp>
          <p:nvSpPr>
            <p:cNvPr id="5680" name="Google Shape;5680;p61"/>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1"/>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1"/>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1"/>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61"/>
          <p:cNvGrpSpPr/>
          <p:nvPr/>
        </p:nvGrpSpPr>
        <p:grpSpPr>
          <a:xfrm>
            <a:off x="6209015" y="4117322"/>
            <a:ext cx="351024" cy="325464"/>
            <a:chOff x="6543825" y="3202075"/>
            <a:chExt cx="296975" cy="275350"/>
          </a:xfrm>
        </p:grpSpPr>
        <p:sp>
          <p:nvSpPr>
            <p:cNvPr id="5685" name="Google Shape;5685;p6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2" name="Google Shape;5692;p61"/>
          <p:cNvGrpSpPr/>
          <p:nvPr/>
        </p:nvGrpSpPr>
        <p:grpSpPr>
          <a:xfrm>
            <a:off x="6615996" y="1397069"/>
            <a:ext cx="350079" cy="350079"/>
            <a:chOff x="2037825" y="3254050"/>
            <a:chExt cx="296175" cy="296175"/>
          </a:xfrm>
        </p:grpSpPr>
        <p:sp>
          <p:nvSpPr>
            <p:cNvPr id="5693" name="Google Shape;5693;p61"/>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1"/>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1"/>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1"/>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1"/>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1"/>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61"/>
          <p:cNvGrpSpPr/>
          <p:nvPr/>
        </p:nvGrpSpPr>
        <p:grpSpPr>
          <a:xfrm>
            <a:off x="6614135" y="1838236"/>
            <a:ext cx="353802" cy="348926"/>
            <a:chOff x="2034675" y="3617925"/>
            <a:chExt cx="299325" cy="295200"/>
          </a:xfrm>
        </p:grpSpPr>
        <p:sp>
          <p:nvSpPr>
            <p:cNvPr id="5700" name="Google Shape;5700;p61"/>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1"/>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1"/>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1"/>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1"/>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61"/>
          <p:cNvGrpSpPr/>
          <p:nvPr/>
        </p:nvGrpSpPr>
        <p:grpSpPr>
          <a:xfrm>
            <a:off x="6615996" y="2284613"/>
            <a:ext cx="350079" cy="349133"/>
            <a:chOff x="2037825" y="3981825"/>
            <a:chExt cx="296175" cy="295375"/>
          </a:xfrm>
        </p:grpSpPr>
        <p:sp>
          <p:nvSpPr>
            <p:cNvPr id="5706" name="Google Shape;5706;p61"/>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1"/>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1"/>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61"/>
          <p:cNvGrpSpPr/>
          <p:nvPr/>
        </p:nvGrpSpPr>
        <p:grpSpPr>
          <a:xfrm>
            <a:off x="5301014" y="2780929"/>
            <a:ext cx="350079" cy="285837"/>
            <a:chOff x="3860400" y="3254050"/>
            <a:chExt cx="296175" cy="241825"/>
          </a:xfrm>
        </p:grpSpPr>
        <p:sp>
          <p:nvSpPr>
            <p:cNvPr id="5710" name="Google Shape;5710;p61"/>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1"/>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1"/>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1"/>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1"/>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1"/>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1"/>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61"/>
          <p:cNvGrpSpPr/>
          <p:nvPr/>
        </p:nvGrpSpPr>
        <p:grpSpPr>
          <a:xfrm>
            <a:off x="5300541" y="3196800"/>
            <a:ext cx="351024" cy="350079"/>
            <a:chOff x="3859600" y="3591950"/>
            <a:chExt cx="296975" cy="296175"/>
          </a:xfrm>
        </p:grpSpPr>
        <p:sp>
          <p:nvSpPr>
            <p:cNvPr id="5718" name="Google Shape;5718;p61"/>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1"/>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1"/>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1" name="Google Shape;5721;p61"/>
          <p:cNvGrpSpPr/>
          <p:nvPr/>
        </p:nvGrpSpPr>
        <p:grpSpPr>
          <a:xfrm>
            <a:off x="5301014" y="3672883"/>
            <a:ext cx="350079" cy="350079"/>
            <a:chOff x="3860400" y="3955025"/>
            <a:chExt cx="296175" cy="296175"/>
          </a:xfrm>
        </p:grpSpPr>
        <p:sp>
          <p:nvSpPr>
            <p:cNvPr id="5722" name="Google Shape;5722;p61"/>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1"/>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1"/>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1"/>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1"/>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7" name="Google Shape;5727;p61"/>
          <p:cNvGrpSpPr/>
          <p:nvPr/>
        </p:nvGrpSpPr>
        <p:grpSpPr>
          <a:xfrm>
            <a:off x="7516230" y="2749281"/>
            <a:ext cx="355664" cy="349133"/>
            <a:chOff x="5716825" y="3235950"/>
            <a:chExt cx="300900" cy="295375"/>
          </a:xfrm>
        </p:grpSpPr>
        <p:sp>
          <p:nvSpPr>
            <p:cNvPr id="5728" name="Google Shape;5728;p61"/>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1"/>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1"/>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1"/>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61"/>
          <p:cNvGrpSpPr/>
          <p:nvPr/>
        </p:nvGrpSpPr>
        <p:grpSpPr>
          <a:xfrm>
            <a:off x="7529261" y="3207969"/>
            <a:ext cx="329601" cy="327739"/>
            <a:chOff x="5727850" y="3609275"/>
            <a:chExt cx="278850" cy="277275"/>
          </a:xfrm>
        </p:grpSpPr>
        <p:sp>
          <p:nvSpPr>
            <p:cNvPr id="5733" name="Google Shape;5733;p61"/>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1"/>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1"/>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1"/>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1"/>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61"/>
          <p:cNvGrpSpPr/>
          <p:nvPr/>
        </p:nvGrpSpPr>
        <p:grpSpPr>
          <a:xfrm>
            <a:off x="7540446" y="3673356"/>
            <a:ext cx="307231" cy="349133"/>
            <a:chOff x="5736525" y="3963700"/>
            <a:chExt cx="259925" cy="295375"/>
          </a:xfrm>
        </p:grpSpPr>
        <p:sp>
          <p:nvSpPr>
            <p:cNvPr id="5739" name="Google Shape;5739;p61"/>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1"/>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1"/>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1"/>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1"/>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1"/>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1"/>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61"/>
          <p:cNvGrpSpPr/>
          <p:nvPr/>
        </p:nvGrpSpPr>
        <p:grpSpPr>
          <a:xfrm>
            <a:off x="6632026" y="4122683"/>
            <a:ext cx="351024" cy="350079"/>
            <a:chOff x="6553275" y="3604550"/>
            <a:chExt cx="296975" cy="296175"/>
          </a:xfrm>
        </p:grpSpPr>
        <p:sp>
          <p:nvSpPr>
            <p:cNvPr id="5747" name="Google Shape;5747;p61"/>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1"/>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1"/>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1"/>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1"/>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1"/>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3" name="Google Shape;5753;p61"/>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5754" name="Google Shape;5754;p61"/>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58" name="Shape 5758"/>
        <p:cNvGrpSpPr/>
        <p:nvPr/>
      </p:nvGrpSpPr>
      <p:grpSpPr>
        <a:xfrm>
          <a:off x="0" y="0"/>
          <a:ext cx="0" cy="0"/>
          <a:chOff x="0" y="0"/>
          <a:chExt cx="0" cy="0"/>
        </a:xfrm>
      </p:grpSpPr>
      <p:grpSp>
        <p:nvGrpSpPr>
          <p:cNvPr id="5759" name="Google Shape;5759;p62"/>
          <p:cNvGrpSpPr/>
          <p:nvPr/>
        </p:nvGrpSpPr>
        <p:grpSpPr>
          <a:xfrm>
            <a:off x="859032" y="1380546"/>
            <a:ext cx="294401" cy="353645"/>
            <a:chOff x="-35814600" y="3202075"/>
            <a:chExt cx="242625" cy="291450"/>
          </a:xfrm>
        </p:grpSpPr>
        <p:sp>
          <p:nvSpPr>
            <p:cNvPr id="5760" name="Google Shape;5760;p62"/>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2"/>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2"/>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2"/>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2"/>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2"/>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2"/>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62"/>
          <p:cNvGrpSpPr/>
          <p:nvPr/>
        </p:nvGrpSpPr>
        <p:grpSpPr>
          <a:xfrm>
            <a:off x="829410" y="1821466"/>
            <a:ext cx="353645" cy="353888"/>
            <a:chOff x="-35839800" y="3561025"/>
            <a:chExt cx="291450" cy="291650"/>
          </a:xfrm>
        </p:grpSpPr>
        <p:sp>
          <p:nvSpPr>
            <p:cNvPr id="5768" name="Google Shape;5768;p62"/>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2"/>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2"/>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2"/>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2"/>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2"/>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2"/>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5" name="Google Shape;5775;p62"/>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6" name="Google Shape;5776;p62"/>
          <p:cNvGrpSpPr/>
          <p:nvPr/>
        </p:nvGrpSpPr>
        <p:grpSpPr>
          <a:xfrm>
            <a:off x="3066955" y="1380546"/>
            <a:ext cx="353645" cy="353645"/>
            <a:chOff x="-34003850" y="3227275"/>
            <a:chExt cx="291450" cy="291450"/>
          </a:xfrm>
        </p:grpSpPr>
        <p:sp>
          <p:nvSpPr>
            <p:cNvPr id="5777" name="Google Shape;5777;p62"/>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2"/>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2"/>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2"/>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2"/>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62"/>
          <p:cNvGrpSpPr/>
          <p:nvPr/>
        </p:nvGrpSpPr>
        <p:grpSpPr>
          <a:xfrm>
            <a:off x="3066485" y="1821238"/>
            <a:ext cx="354586" cy="354343"/>
            <a:chOff x="-34004625" y="3585850"/>
            <a:chExt cx="292225" cy="292025"/>
          </a:xfrm>
        </p:grpSpPr>
        <p:sp>
          <p:nvSpPr>
            <p:cNvPr id="5783" name="Google Shape;5783;p62"/>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2"/>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2"/>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2"/>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2"/>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62"/>
          <p:cNvGrpSpPr/>
          <p:nvPr/>
        </p:nvGrpSpPr>
        <p:grpSpPr>
          <a:xfrm>
            <a:off x="3066000" y="2256439"/>
            <a:ext cx="355557" cy="354616"/>
            <a:chOff x="-34005425" y="3945575"/>
            <a:chExt cx="293025" cy="292250"/>
          </a:xfrm>
        </p:grpSpPr>
        <p:sp>
          <p:nvSpPr>
            <p:cNvPr id="5789" name="Google Shape;5789;p62"/>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2"/>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2"/>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2" name="Google Shape;5792;p62"/>
          <p:cNvGrpSpPr/>
          <p:nvPr/>
        </p:nvGrpSpPr>
        <p:grpSpPr>
          <a:xfrm>
            <a:off x="1713099" y="2729615"/>
            <a:ext cx="358408" cy="355557"/>
            <a:chOff x="-32174975" y="3192625"/>
            <a:chExt cx="295375" cy="293025"/>
          </a:xfrm>
        </p:grpSpPr>
        <p:sp>
          <p:nvSpPr>
            <p:cNvPr id="5793" name="Google Shape;5793;p62"/>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2"/>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2"/>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2"/>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7" name="Google Shape;5797;p62"/>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2"/>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9" name="Google Shape;5799;p62"/>
          <p:cNvGrpSpPr/>
          <p:nvPr/>
        </p:nvGrpSpPr>
        <p:grpSpPr>
          <a:xfrm>
            <a:off x="3952249" y="2730570"/>
            <a:ext cx="354586" cy="353645"/>
            <a:chOff x="-30345325" y="3184750"/>
            <a:chExt cx="292225" cy="291450"/>
          </a:xfrm>
        </p:grpSpPr>
        <p:sp>
          <p:nvSpPr>
            <p:cNvPr id="5800" name="Google Shape;5800;p62"/>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2"/>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2"/>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2"/>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2"/>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62"/>
          <p:cNvGrpSpPr/>
          <p:nvPr/>
        </p:nvGrpSpPr>
        <p:grpSpPr>
          <a:xfrm>
            <a:off x="1277001" y="1380546"/>
            <a:ext cx="353645" cy="353645"/>
            <a:chOff x="-35481425" y="3202075"/>
            <a:chExt cx="291450" cy="291450"/>
          </a:xfrm>
        </p:grpSpPr>
        <p:sp>
          <p:nvSpPr>
            <p:cNvPr id="5806" name="Google Shape;5806;p62"/>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2"/>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2"/>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2"/>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2"/>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2"/>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2"/>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3" name="Google Shape;5813;p62"/>
          <p:cNvGrpSpPr/>
          <p:nvPr/>
        </p:nvGrpSpPr>
        <p:grpSpPr>
          <a:xfrm>
            <a:off x="1276531" y="1822072"/>
            <a:ext cx="354586" cy="352675"/>
            <a:chOff x="-35482200" y="3561225"/>
            <a:chExt cx="292225" cy="290650"/>
          </a:xfrm>
        </p:grpSpPr>
        <p:sp>
          <p:nvSpPr>
            <p:cNvPr id="5814" name="Google Shape;5814;p62"/>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2"/>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2"/>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62"/>
          <p:cNvGrpSpPr/>
          <p:nvPr/>
        </p:nvGrpSpPr>
        <p:grpSpPr>
          <a:xfrm>
            <a:off x="1277001" y="2256940"/>
            <a:ext cx="353645" cy="353615"/>
            <a:chOff x="-35481425" y="3919600"/>
            <a:chExt cx="291450" cy="291425"/>
          </a:xfrm>
        </p:grpSpPr>
        <p:sp>
          <p:nvSpPr>
            <p:cNvPr id="5818" name="Google Shape;5818;p62"/>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2"/>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2"/>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2"/>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2"/>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2"/>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2"/>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2"/>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6" name="Google Shape;5826;p62"/>
          <p:cNvGrpSpPr/>
          <p:nvPr/>
        </p:nvGrpSpPr>
        <p:grpSpPr>
          <a:xfrm>
            <a:off x="3512636" y="1381031"/>
            <a:ext cx="357468" cy="352675"/>
            <a:chOff x="-33645475" y="3228075"/>
            <a:chExt cx="294600" cy="290650"/>
          </a:xfrm>
        </p:grpSpPr>
        <p:sp>
          <p:nvSpPr>
            <p:cNvPr id="5827" name="Google Shape;5827;p62"/>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2"/>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2"/>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2"/>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2"/>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2"/>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2"/>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4" name="Google Shape;5834;p62"/>
          <p:cNvGrpSpPr/>
          <p:nvPr/>
        </p:nvGrpSpPr>
        <p:grpSpPr>
          <a:xfrm>
            <a:off x="3513606" y="1821116"/>
            <a:ext cx="355526" cy="354586"/>
            <a:chOff x="-33646250" y="3586425"/>
            <a:chExt cx="293000" cy="292225"/>
          </a:xfrm>
        </p:grpSpPr>
        <p:sp>
          <p:nvSpPr>
            <p:cNvPr id="5835" name="Google Shape;5835;p62"/>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2"/>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7" name="Google Shape;5837;p62"/>
          <p:cNvGrpSpPr/>
          <p:nvPr/>
        </p:nvGrpSpPr>
        <p:grpSpPr>
          <a:xfrm>
            <a:off x="3514076" y="2255969"/>
            <a:ext cx="354586" cy="355557"/>
            <a:chOff x="-33645475" y="3944800"/>
            <a:chExt cx="292225" cy="293025"/>
          </a:xfrm>
        </p:grpSpPr>
        <p:sp>
          <p:nvSpPr>
            <p:cNvPr id="5838" name="Google Shape;5838;p6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62"/>
          <p:cNvGrpSpPr/>
          <p:nvPr/>
        </p:nvGrpSpPr>
        <p:grpSpPr>
          <a:xfrm>
            <a:off x="2167295" y="2729706"/>
            <a:ext cx="352675" cy="355375"/>
            <a:chOff x="-31809525" y="3192625"/>
            <a:chExt cx="290650" cy="292875"/>
          </a:xfrm>
        </p:grpSpPr>
        <p:sp>
          <p:nvSpPr>
            <p:cNvPr id="5849" name="Google Shape;5849;p62"/>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2"/>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2"/>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2"/>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3" name="Google Shape;5853;p62"/>
          <p:cNvGrpSpPr/>
          <p:nvPr/>
        </p:nvGrpSpPr>
        <p:grpSpPr>
          <a:xfrm>
            <a:off x="2166810" y="3200258"/>
            <a:ext cx="353645" cy="355557"/>
            <a:chOff x="-31811100" y="3550975"/>
            <a:chExt cx="291450" cy="293025"/>
          </a:xfrm>
        </p:grpSpPr>
        <p:sp>
          <p:nvSpPr>
            <p:cNvPr id="5854" name="Google Shape;5854;p62"/>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2"/>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2"/>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2"/>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2"/>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2"/>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2"/>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62"/>
          <p:cNvGrpSpPr/>
          <p:nvPr/>
        </p:nvGrpSpPr>
        <p:grpSpPr>
          <a:xfrm>
            <a:off x="2160606" y="3664562"/>
            <a:ext cx="366052" cy="356831"/>
            <a:chOff x="-31817400" y="3910025"/>
            <a:chExt cx="301675" cy="294075"/>
          </a:xfrm>
        </p:grpSpPr>
        <p:sp>
          <p:nvSpPr>
            <p:cNvPr id="5862" name="Google Shape;5862;p62"/>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2"/>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2"/>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5" name="Google Shape;5865;p62"/>
          <p:cNvGrpSpPr/>
          <p:nvPr/>
        </p:nvGrpSpPr>
        <p:grpSpPr>
          <a:xfrm>
            <a:off x="3952234" y="3200743"/>
            <a:ext cx="354616" cy="354586"/>
            <a:chOff x="-30354000" y="3569100"/>
            <a:chExt cx="292250" cy="292225"/>
          </a:xfrm>
        </p:grpSpPr>
        <p:sp>
          <p:nvSpPr>
            <p:cNvPr id="5866" name="Google Shape;5866;p62"/>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2"/>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2"/>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2"/>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2"/>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2"/>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62"/>
          <p:cNvGrpSpPr/>
          <p:nvPr/>
        </p:nvGrpSpPr>
        <p:grpSpPr>
          <a:xfrm>
            <a:off x="1730812" y="1380546"/>
            <a:ext cx="342148" cy="353645"/>
            <a:chOff x="-35118325" y="3202075"/>
            <a:chExt cx="281975" cy="291450"/>
          </a:xfrm>
        </p:grpSpPr>
        <p:sp>
          <p:nvSpPr>
            <p:cNvPr id="5873" name="Google Shape;5873;p62"/>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2"/>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2"/>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2"/>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62"/>
          <p:cNvGrpSpPr/>
          <p:nvPr/>
        </p:nvGrpSpPr>
        <p:grpSpPr>
          <a:xfrm>
            <a:off x="1724593" y="1821799"/>
            <a:ext cx="354586" cy="353221"/>
            <a:chOff x="-35123050" y="3561225"/>
            <a:chExt cx="292225" cy="291100"/>
          </a:xfrm>
        </p:grpSpPr>
        <p:sp>
          <p:nvSpPr>
            <p:cNvPr id="5878" name="Google Shape;5878;p62"/>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2"/>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62"/>
          <p:cNvGrpSpPr/>
          <p:nvPr/>
        </p:nvGrpSpPr>
        <p:grpSpPr>
          <a:xfrm>
            <a:off x="1766652" y="2256940"/>
            <a:ext cx="270467" cy="353615"/>
            <a:chOff x="-35089175" y="3919600"/>
            <a:chExt cx="222900" cy="291425"/>
          </a:xfrm>
        </p:grpSpPr>
        <p:sp>
          <p:nvSpPr>
            <p:cNvPr id="5881" name="Google Shape;5881;p62"/>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2"/>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3" name="Google Shape;5883;p62"/>
          <p:cNvGrpSpPr/>
          <p:nvPr/>
        </p:nvGrpSpPr>
        <p:grpSpPr>
          <a:xfrm>
            <a:off x="3963648" y="1380303"/>
            <a:ext cx="336445" cy="354131"/>
            <a:chOff x="-33277650" y="3226875"/>
            <a:chExt cx="277275" cy="291850"/>
          </a:xfrm>
        </p:grpSpPr>
        <p:sp>
          <p:nvSpPr>
            <p:cNvPr id="5884" name="Google Shape;5884;p62"/>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2"/>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2"/>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2"/>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2"/>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2"/>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2"/>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62"/>
          <p:cNvGrpSpPr/>
          <p:nvPr/>
        </p:nvGrpSpPr>
        <p:grpSpPr>
          <a:xfrm>
            <a:off x="3955048" y="1821587"/>
            <a:ext cx="353645" cy="353645"/>
            <a:chOff x="-33286325" y="3586425"/>
            <a:chExt cx="291450" cy="291450"/>
          </a:xfrm>
        </p:grpSpPr>
        <p:sp>
          <p:nvSpPr>
            <p:cNvPr id="5892" name="Google Shape;5892;p62"/>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2"/>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2"/>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2"/>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2"/>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62"/>
          <p:cNvGrpSpPr/>
          <p:nvPr/>
        </p:nvGrpSpPr>
        <p:grpSpPr>
          <a:xfrm>
            <a:off x="3955048" y="2255969"/>
            <a:ext cx="353645" cy="355557"/>
            <a:chOff x="-33286325" y="3944800"/>
            <a:chExt cx="291450" cy="293025"/>
          </a:xfrm>
        </p:grpSpPr>
        <p:sp>
          <p:nvSpPr>
            <p:cNvPr id="5898" name="Google Shape;5898;p62"/>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2"/>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2"/>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2"/>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62"/>
          <p:cNvGrpSpPr/>
          <p:nvPr/>
        </p:nvGrpSpPr>
        <p:grpSpPr>
          <a:xfrm>
            <a:off x="2613445" y="2729129"/>
            <a:ext cx="353645" cy="356527"/>
            <a:chOff x="-31452725" y="3191825"/>
            <a:chExt cx="291450" cy="293825"/>
          </a:xfrm>
        </p:grpSpPr>
        <p:sp>
          <p:nvSpPr>
            <p:cNvPr id="5903" name="Google Shape;5903;p62"/>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2"/>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2"/>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2"/>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7" name="Google Shape;5907;p62"/>
          <p:cNvGrpSpPr/>
          <p:nvPr/>
        </p:nvGrpSpPr>
        <p:grpSpPr>
          <a:xfrm>
            <a:off x="2612975" y="3200744"/>
            <a:ext cx="354586" cy="354586"/>
            <a:chOff x="-31452725" y="3551775"/>
            <a:chExt cx="292225" cy="292225"/>
          </a:xfrm>
        </p:grpSpPr>
        <p:sp>
          <p:nvSpPr>
            <p:cNvPr id="5908" name="Google Shape;5908;p62"/>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2"/>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2"/>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2"/>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62"/>
          <p:cNvGrpSpPr/>
          <p:nvPr/>
        </p:nvGrpSpPr>
        <p:grpSpPr>
          <a:xfrm>
            <a:off x="2611534" y="3664729"/>
            <a:ext cx="357468" cy="356497"/>
            <a:chOff x="-31455100" y="3909350"/>
            <a:chExt cx="294600" cy="293800"/>
          </a:xfrm>
        </p:grpSpPr>
        <p:sp>
          <p:nvSpPr>
            <p:cNvPr id="5913" name="Google Shape;5913;p6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62"/>
          <p:cNvGrpSpPr/>
          <p:nvPr/>
        </p:nvGrpSpPr>
        <p:grpSpPr>
          <a:xfrm>
            <a:off x="3952719" y="3665684"/>
            <a:ext cx="353645" cy="354586"/>
            <a:chOff x="-30345325" y="3918800"/>
            <a:chExt cx="291450" cy="292225"/>
          </a:xfrm>
        </p:grpSpPr>
        <p:sp>
          <p:nvSpPr>
            <p:cNvPr id="5916" name="Google Shape;5916;p62"/>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2"/>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2"/>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2"/>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2"/>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1" name="Google Shape;5921;p62"/>
          <p:cNvGrpSpPr/>
          <p:nvPr/>
        </p:nvGrpSpPr>
        <p:grpSpPr>
          <a:xfrm>
            <a:off x="2172184" y="1821587"/>
            <a:ext cx="353645" cy="353645"/>
            <a:chOff x="-34763900" y="3561225"/>
            <a:chExt cx="291450" cy="291450"/>
          </a:xfrm>
        </p:grpSpPr>
        <p:sp>
          <p:nvSpPr>
            <p:cNvPr id="5922" name="Google Shape;5922;p62"/>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2"/>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2"/>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5" name="Google Shape;5925;p62"/>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6" name="Google Shape;5926;p62"/>
          <p:cNvGrpSpPr/>
          <p:nvPr/>
        </p:nvGrpSpPr>
        <p:grpSpPr>
          <a:xfrm>
            <a:off x="827081" y="2730099"/>
            <a:ext cx="354586" cy="354586"/>
            <a:chOff x="-32927950" y="3227275"/>
            <a:chExt cx="292225" cy="292225"/>
          </a:xfrm>
        </p:grpSpPr>
        <p:sp>
          <p:nvSpPr>
            <p:cNvPr id="5927" name="Google Shape;5927;p62"/>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2"/>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2"/>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2"/>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2"/>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62"/>
          <p:cNvGrpSpPr/>
          <p:nvPr/>
        </p:nvGrpSpPr>
        <p:grpSpPr>
          <a:xfrm>
            <a:off x="826596" y="3201213"/>
            <a:ext cx="355557" cy="353645"/>
            <a:chOff x="-32927950" y="3586425"/>
            <a:chExt cx="293025" cy="291450"/>
          </a:xfrm>
        </p:grpSpPr>
        <p:sp>
          <p:nvSpPr>
            <p:cNvPr id="5933" name="Google Shape;5933;p62"/>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2"/>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2"/>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2"/>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2"/>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62"/>
          <p:cNvGrpSpPr/>
          <p:nvPr/>
        </p:nvGrpSpPr>
        <p:grpSpPr>
          <a:xfrm>
            <a:off x="827081" y="3665198"/>
            <a:ext cx="354586" cy="355557"/>
            <a:chOff x="-32927950" y="3944800"/>
            <a:chExt cx="292225" cy="293025"/>
          </a:xfrm>
        </p:grpSpPr>
        <p:sp>
          <p:nvSpPr>
            <p:cNvPr id="5939" name="Google Shape;5939;p62"/>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2"/>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2"/>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2"/>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2"/>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2"/>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2"/>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2"/>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2"/>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62"/>
          <p:cNvGrpSpPr/>
          <p:nvPr/>
        </p:nvGrpSpPr>
        <p:grpSpPr>
          <a:xfrm>
            <a:off x="3055873" y="2730449"/>
            <a:ext cx="354586" cy="353888"/>
            <a:chOff x="-31094350" y="3194000"/>
            <a:chExt cx="292225" cy="291650"/>
          </a:xfrm>
        </p:grpSpPr>
        <p:sp>
          <p:nvSpPr>
            <p:cNvPr id="5949" name="Google Shape;5949;p62"/>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2"/>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2"/>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2"/>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2"/>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2"/>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2"/>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2"/>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62"/>
          <p:cNvGrpSpPr/>
          <p:nvPr/>
        </p:nvGrpSpPr>
        <p:grpSpPr>
          <a:xfrm>
            <a:off x="3056343" y="3200941"/>
            <a:ext cx="353645" cy="354191"/>
            <a:chOff x="-31093575" y="3552550"/>
            <a:chExt cx="291450" cy="291900"/>
          </a:xfrm>
        </p:grpSpPr>
        <p:sp>
          <p:nvSpPr>
            <p:cNvPr id="5958" name="Google Shape;5958;p62"/>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2"/>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2"/>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2"/>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62"/>
          <p:cNvGrpSpPr/>
          <p:nvPr/>
        </p:nvGrpSpPr>
        <p:grpSpPr>
          <a:xfrm>
            <a:off x="2182711" y="1380546"/>
            <a:ext cx="332593" cy="353645"/>
            <a:chOff x="-34755225" y="3202075"/>
            <a:chExt cx="274100" cy="291450"/>
          </a:xfrm>
        </p:grpSpPr>
        <p:sp>
          <p:nvSpPr>
            <p:cNvPr id="5963" name="Google Shape;5963;p62"/>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2"/>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2"/>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2"/>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2"/>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2"/>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2"/>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0" name="Google Shape;5970;p62"/>
          <p:cNvGrpSpPr/>
          <p:nvPr/>
        </p:nvGrpSpPr>
        <p:grpSpPr>
          <a:xfrm>
            <a:off x="3056343" y="3666169"/>
            <a:ext cx="353645" cy="353615"/>
            <a:chOff x="-31093575" y="3911725"/>
            <a:chExt cx="291450" cy="291425"/>
          </a:xfrm>
        </p:grpSpPr>
        <p:sp>
          <p:nvSpPr>
            <p:cNvPr id="5971" name="Google Shape;5971;p62"/>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2"/>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3" name="Google Shape;5973;p62"/>
          <p:cNvGrpSpPr/>
          <p:nvPr/>
        </p:nvGrpSpPr>
        <p:grpSpPr>
          <a:xfrm>
            <a:off x="2165773" y="4123136"/>
            <a:ext cx="356497" cy="354586"/>
            <a:chOff x="-29946000" y="3183175"/>
            <a:chExt cx="293800" cy="292225"/>
          </a:xfrm>
        </p:grpSpPr>
        <p:sp>
          <p:nvSpPr>
            <p:cNvPr id="5974" name="Google Shape;5974;p62"/>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2"/>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2"/>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2"/>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2"/>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2"/>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62"/>
          <p:cNvGrpSpPr/>
          <p:nvPr/>
        </p:nvGrpSpPr>
        <p:grpSpPr>
          <a:xfrm>
            <a:off x="2610305" y="1380289"/>
            <a:ext cx="358408" cy="354161"/>
            <a:chOff x="-34408675" y="3202075"/>
            <a:chExt cx="295375" cy="291875"/>
          </a:xfrm>
        </p:grpSpPr>
        <p:sp>
          <p:nvSpPr>
            <p:cNvPr id="5981" name="Google Shape;5981;p62"/>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2"/>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2"/>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2"/>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5" name="Google Shape;5985;p62"/>
          <p:cNvGrpSpPr/>
          <p:nvPr/>
        </p:nvGrpSpPr>
        <p:grpSpPr>
          <a:xfrm>
            <a:off x="2612216" y="1820283"/>
            <a:ext cx="354586" cy="356254"/>
            <a:chOff x="-34405525" y="3558075"/>
            <a:chExt cx="292225" cy="293600"/>
          </a:xfrm>
        </p:grpSpPr>
        <p:sp>
          <p:nvSpPr>
            <p:cNvPr id="5986" name="Google Shape;5986;p62"/>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2"/>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2"/>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9" name="Google Shape;5989;p62"/>
          <p:cNvGrpSpPr/>
          <p:nvPr/>
        </p:nvGrpSpPr>
        <p:grpSpPr>
          <a:xfrm>
            <a:off x="2611730" y="2256940"/>
            <a:ext cx="355557" cy="353615"/>
            <a:chOff x="-34406325" y="3919600"/>
            <a:chExt cx="293025" cy="291425"/>
          </a:xfrm>
        </p:grpSpPr>
        <p:sp>
          <p:nvSpPr>
            <p:cNvPr id="5990" name="Google Shape;5990;p62"/>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2"/>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2"/>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2"/>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2"/>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2"/>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2"/>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62"/>
          <p:cNvGrpSpPr/>
          <p:nvPr/>
        </p:nvGrpSpPr>
        <p:grpSpPr>
          <a:xfrm>
            <a:off x="1275628" y="2736303"/>
            <a:ext cx="353645" cy="342179"/>
            <a:chOff x="-32568800" y="3232000"/>
            <a:chExt cx="291450" cy="282000"/>
          </a:xfrm>
        </p:grpSpPr>
        <p:sp>
          <p:nvSpPr>
            <p:cNvPr id="5998" name="Google Shape;5998;p62"/>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2"/>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62"/>
          <p:cNvGrpSpPr/>
          <p:nvPr/>
        </p:nvGrpSpPr>
        <p:grpSpPr>
          <a:xfrm>
            <a:off x="1275158" y="3201213"/>
            <a:ext cx="354586" cy="353645"/>
            <a:chOff x="-32569575" y="3586425"/>
            <a:chExt cx="292225" cy="291450"/>
          </a:xfrm>
        </p:grpSpPr>
        <p:sp>
          <p:nvSpPr>
            <p:cNvPr id="6001" name="Google Shape;6001;p62"/>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2"/>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62"/>
          <p:cNvGrpSpPr/>
          <p:nvPr/>
        </p:nvGrpSpPr>
        <p:grpSpPr>
          <a:xfrm>
            <a:off x="1266073" y="3665805"/>
            <a:ext cx="372756" cy="354343"/>
            <a:chOff x="-32576675" y="3944600"/>
            <a:chExt cx="307200" cy="292025"/>
          </a:xfrm>
        </p:grpSpPr>
        <p:sp>
          <p:nvSpPr>
            <p:cNvPr id="6004" name="Google Shape;6004;p62"/>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2"/>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62"/>
          <p:cNvGrpSpPr/>
          <p:nvPr/>
        </p:nvGrpSpPr>
        <p:grpSpPr>
          <a:xfrm>
            <a:off x="3511040" y="2730100"/>
            <a:ext cx="354586" cy="354586"/>
            <a:chOff x="-30735200" y="3192625"/>
            <a:chExt cx="292225" cy="292225"/>
          </a:xfrm>
        </p:grpSpPr>
        <p:sp>
          <p:nvSpPr>
            <p:cNvPr id="6007" name="Google Shape;6007;p62"/>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2"/>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2"/>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62"/>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2"/>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2"/>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2"/>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4" name="Google Shape;6014;p62"/>
          <p:cNvGrpSpPr/>
          <p:nvPr/>
        </p:nvGrpSpPr>
        <p:grpSpPr>
          <a:xfrm>
            <a:off x="3511040" y="3201532"/>
            <a:ext cx="354586" cy="353008"/>
            <a:chOff x="-30735200" y="3552550"/>
            <a:chExt cx="292225" cy="290925"/>
          </a:xfrm>
        </p:grpSpPr>
        <p:sp>
          <p:nvSpPr>
            <p:cNvPr id="6015" name="Google Shape;6015;p62"/>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2"/>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62"/>
          <p:cNvGrpSpPr/>
          <p:nvPr/>
        </p:nvGrpSpPr>
        <p:grpSpPr>
          <a:xfrm>
            <a:off x="3511040" y="3666154"/>
            <a:ext cx="354586" cy="353645"/>
            <a:chOff x="-30735200" y="3910925"/>
            <a:chExt cx="292225" cy="291450"/>
          </a:xfrm>
        </p:grpSpPr>
        <p:sp>
          <p:nvSpPr>
            <p:cNvPr id="6018" name="Google Shape;6018;p62"/>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2"/>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0" name="Google Shape;6020;p62"/>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1" name="Google Shape;6021;p62"/>
          <p:cNvGrpSpPr/>
          <p:nvPr/>
        </p:nvGrpSpPr>
        <p:grpSpPr>
          <a:xfrm>
            <a:off x="4864547" y="1375808"/>
            <a:ext cx="358971" cy="359224"/>
            <a:chOff x="-57956275" y="3197925"/>
            <a:chExt cx="319000" cy="319225"/>
          </a:xfrm>
        </p:grpSpPr>
        <p:sp>
          <p:nvSpPr>
            <p:cNvPr id="6022" name="Google Shape;6022;p62"/>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2"/>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2"/>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2"/>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2"/>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2"/>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2"/>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9" name="Google Shape;6029;p62"/>
          <p:cNvGrpSpPr/>
          <p:nvPr/>
        </p:nvGrpSpPr>
        <p:grpSpPr>
          <a:xfrm>
            <a:off x="4886701" y="1832234"/>
            <a:ext cx="314662" cy="358971"/>
            <a:chOff x="-57940525" y="3590375"/>
            <a:chExt cx="279625" cy="319000"/>
          </a:xfrm>
        </p:grpSpPr>
        <p:sp>
          <p:nvSpPr>
            <p:cNvPr id="6030" name="Google Shape;6030;p62"/>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2"/>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2"/>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2"/>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2"/>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62"/>
          <p:cNvGrpSpPr/>
          <p:nvPr/>
        </p:nvGrpSpPr>
        <p:grpSpPr>
          <a:xfrm>
            <a:off x="4857582" y="2273605"/>
            <a:ext cx="358099" cy="358999"/>
            <a:chOff x="-57959425" y="3982600"/>
            <a:chExt cx="318225" cy="319025"/>
          </a:xfrm>
        </p:grpSpPr>
        <p:sp>
          <p:nvSpPr>
            <p:cNvPr id="6036" name="Google Shape;6036;p62"/>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2"/>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2"/>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2"/>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62"/>
          <p:cNvGrpSpPr/>
          <p:nvPr/>
        </p:nvGrpSpPr>
        <p:grpSpPr>
          <a:xfrm>
            <a:off x="7057749" y="1376934"/>
            <a:ext cx="357226" cy="357226"/>
            <a:chOff x="-55987225" y="3198925"/>
            <a:chExt cx="317450" cy="317450"/>
          </a:xfrm>
        </p:grpSpPr>
        <p:sp>
          <p:nvSpPr>
            <p:cNvPr id="6041" name="Google Shape;6041;p6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62"/>
          <p:cNvGrpSpPr/>
          <p:nvPr/>
        </p:nvGrpSpPr>
        <p:grpSpPr>
          <a:xfrm>
            <a:off x="7057749" y="1832965"/>
            <a:ext cx="357226" cy="357367"/>
            <a:chOff x="-55987225" y="3591025"/>
            <a:chExt cx="317450" cy="317575"/>
          </a:xfrm>
        </p:grpSpPr>
        <p:sp>
          <p:nvSpPr>
            <p:cNvPr id="6046" name="Google Shape;6046;p6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1" name="Google Shape;6051;p62"/>
          <p:cNvGrpSpPr/>
          <p:nvPr/>
        </p:nvGrpSpPr>
        <p:grpSpPr>
          <a:xfrm>
            <a:off x="7071665" y="2273605"/>
            <a:ext cx="358999" cy="358999"/>
            <a:chOff x="-55988800" y="3982600"/>
            <a:chExt cx="319025" cy="319025"/>
          </a:xfrm>
        </p:grpSpPr>
        <p:sp>
          <p:nvSpPr>
            <p:cNvPr id="6052" name="Google Shape;6052;p62"/>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2"/>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2"/>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2"/>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2"/>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62"/>
          <p:cNvGrpSpPr/>
          <p:nvPr/>
        </p:nvGrpSpPr>
        <p:grpSpPr>
          <a:xfrm>
            <a:off x="5730184" y="2731562"/>
            <a:ext cx="356326" cy="358971"/>
            <a:chOff x="-54026025" y="3192625"/>
            <a:chExt cx="316650" cy="319000"/>
          </a:xfrm>
        </p:grpSpPr>
        <p:sp>
          <p:nvSpPr>
            <p:cNvPr id="6058" name="Google Shape;6058;p62"/>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2"/>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2"/>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2"/>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2"/>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2"/>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2"/>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2"/>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62"/>
          <p:cNvGrpSpPr/>
          <p:nvPr/>
        </p:nvGrpSpPr>
        <p:grpSpPr>
          <a:xfrm>
            <a:off x="5750130" y="3202536"/>
            <a:ext cx="316434" cy="358099"/>
            <a:chOff x="-54007925" y="3584850"/>
            <a:chExt cx="281200" cy="318225"/>
          </a:xfrm>
        </p:grpSpPr>
        <p:sp>
          <p:nvSpPr>
            <p:cNvPr id="6067" name="Google Shape;6067;p62"/>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2"/>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2"/>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2"/>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2"/>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2"/>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3" name="Google Shape;6073;p62"/>
          <p:cNvGrpSpPr/>
          <p:nvPr/>
        </p:nvGrpSpPr>
        <p:grpSpPr>
          <a:xfrm>
            <a:off x="5750130" y="3664421"/>
            <a:ext cx="316434" cy="358914"/>
            <a:chOff x="-54007925" y="3975575"/>
            <a:chExt cx="281200" cy="318950"/>
          </a:xfrm>
        </p:grpSpPr>
        <p:sp>
          <p:nvSpPr>
            <p:cNvPr id="6074" name="Google Shape;6074;p62"/>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2"/>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2"/>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2"/>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8" name="Google Shape;6078;p62"/>
          <p:cNvGrpSpPr/>
          <p:nvPr/>
        </p:nvGrpSpPr>
        <p:grpSpPr>
          <a:xfrm>
            <a:off x="7984996" y="2748891"/>
            <a:ext cx="274770" cy="358492"/>
            <a:chOff x="-52005775" y="3208025"/>
            <a:chExt cx="244175" cy="318575"/>
          </a:xfrm>
        </p:grpSpPr>
        <p:sp>
          <p:nvSpPr>
            <p:cNvPr id="6079" name="Google Shape;6079;p62"/>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2"/>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2"/>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2"/>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2"/>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2"/>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2"/>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2"/>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2"/>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2"/>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2"/>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0" name="Google Shape;6090;p62"/>
          <p:cNvGrpSpPr/>
          <p:nvPr/>
        </p:nvGrpSpPr>
        <p:grpSpPr>
          <a:xfrm>
            <a:off x="5291462" y="1376934"/>
            <a:ext cx="358099" cy="358099"/>
            <a:chOff x="-57568775" y="3198925"/>
            <a:chExt cx="318225" cy="318225"/>
          </a:xfrm>
        </p:grpSpPr>
        <p:sp>
          <p:nvSpPr>
            <p:cNvPr id="6091" name="Google Shape;6091;p6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7" name="Google Shape;6097;p62"/>
          <p:cNvGrpSpPr/>
          <p:nvPr/>
        </p:nvGrpSpPr>
        <p:grpSpPr>
          <a:xfrm>
            <a:off x="5313181" y="1832234"/>
            <a:ext cx="314662" cy="358099"/>
            <a:chOff x="-57549075" y="3590375"/>
            <a:chExt cx="279625" cy="318225"/>
          </a:xfrm>
        </p:grpSpPr>
        <p:sp>
          <p:nvSpPr>
            <p:cNvPr id="6098" name="Google Shape;6098;p62"/>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2"/>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2"/>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2"/>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62"/>
          <p:cNvGrpSpPr/>
          <p:nvPr/>
        </p:nvGrpSpPr>
        <p:grpSpPr>
          <a:xfrm>
            <a:off x="5305378" y="2273605"/>
            <a:ext cx="359871" cy="359871"/>
            <a:chOff x="-57570350" y="3982600"/>
            <a:chExt cx="319800" cy="319800"/>
          </a:xfrm>
        </p:grpSpPr>
        <p:sp>
          <p:nvSpPr>
            <p:cNvPr id="6103" name="Google Shape;6103;p62"/>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2"/>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2"/>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2"/>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7" name="Google Shape;6107;p62"/>
          <p:cNvGrpSpPr/>
          <p:nvPr/>
        </p:nvGrpSpPr>
        <p:grpSpPr>
          <a:xfrm>
            <a:off x="7520416" y="1376033"/>
            <a:ext cx="314662" cy="358999"/>
            <a:chOff x="-55576850" y="3198125"/>
            <a:chExt cx="279625" cy="319025"/>
          </a:xfrm>
        </p:grpSpPr>
        <p:sp>
          <p:nvSpPr>
            <p:cNvPr id="6108" name="Google Shape;6108;p62"/>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2"/>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2"/>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2"/>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2" name="Google Shape;6112;p62"/>
          <p:cNvGrpSpPr/>
          <p:nvPr/>
        </p:nvGrpSpPr>
        <p:grpSpPr>
          <a:xfrm>
            <a:off x="7497812" y="1832009"/>
            <a:ext cx="359871" cy="358324"/>
            <a:chOff x="-55596550" y="3590175"/>
            <a:chExt cx="319800" cy="318425"/>
          </a:xfrm>
        </p:grpSpPr>
        <p:sp>
          <p:nvSpPr>
            <p:cNvPr id="6113" name="Google Shape;6113;p62"/>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2"/>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2"/>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2"/>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7" name="Google Shape;6117;p62"/>
          <p:cNvGrpSpPr/>
          <p:nvPr/>
        </p:nvGrpSpPr>
        <p:grpSpPr>
          <a:xfrm>
            <a:off x="7513049" y="2273351"/>
            <a:ext cx="358999" cy="359252"/>
            <a:chOff x="-55595775" y="3982375"/>
            <a:chExt cx="319025" cy="319250"/>
          </a:xfrm>
        </p:grpSpPr>
        <p:sp>
          <p:nvSpPr>
            <p:cNvPr id="6118" name="Google Shape;6118;p62"/>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2"/>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2"/>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2"/>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2"/>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2"/>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62"/>
          <p:cNvGrpSpPr/>
          <p:nvPr/>
        </p:nvGrpSpPr>
        <p:grpSpPr>
          <a:xfrm>
            <a:off x="6170232" y="2731562"/>
            <a:ext cx="358999" cy="358099"/>
            <a:chOff x="-53635375" y="3192625"/>
            <a:chExt cx="319025" cy="318225"/>
          </a:xfrm>
        </p:grpSpPr>
        <p:sp>
          <p:nvSpPr>
            <p:cNvPr id="6125" name="Google Shape;6125;p62"/>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2"/>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2"/>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8" name="Google Shape;6128;p62"/>
          <p:cNvGrpSpPr/>
          <p:nvPr/>
        </p:nvGrpSpPr>
        <p:grpSpPr>
          <a:xfrm>
            <a:off x="6192401" y="3202536"/>
            <a:ext cx="314662" cy="358999"/>
            <a:chOff x="-53615675" y="3584850"/>
            <a:chExt cx="279625" cy="319025"/>
          </a:xfrm>
        </p:grpSpPr>
        <p:sp>
          <p:nvSpPr>
            <p:cNvPr id="6129" name="Google Shape;6129;p62"/>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2"/>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2"/>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2" name="Google Shape;6132;p62"/>
          <p:cNvGrpSpPr/>
          <p:nvPr/>
        </p:nvGrpSpPr>
        <p:grpSpPr>
          <a:xfrm>
            <a:off x="6170246" y="3665461"/>
            <a:ext cx="358971" cy="357874"/>
            <a:chOff x="-53634575" y="3976500"/>
            <a:chExt cx="319000" cy="318025"/>
          </a:xfrm>
        </p:grpSpPr>
        <p:sp>
          <p:nvSpPr>
            <p:cNvPr id="6133" name="Google Shape;6133;p62"/>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2"/>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2"/>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2"/>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2"/>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2"/>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2"/>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2"/>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62"/>
          <p:cNvGrpSpPr/>
          <p:nvPr/>
        </p:nvGrpSpPr>
        <p:grpSpPr>
          <a:xfrm>
            <a:off x="7965050" y="3208415"/>
            <a:ext cx="314662" cy="358436"/>
            <a:chOff x="-52023900" y="3590075"/>
            <a:chExt cx="279625" cy="318525"/>
          </a:xfrm>
        </p:grpSpPr>
        <p:sp>
          <p:nvSpPr>
            <p:cNvPr id="6142" name="Google Shape;6142;p62"/>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2"/>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2"/>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2"/>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2"/>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2"/>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2"/>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62"/>
          <p:cNvGrpSpPr/>
          <p:nvPr/>
        </p:nvGrpSpPr>
        <p:grpSpPr>
          <a:xfrm>
            <a:off x="5728292" y="1376934"/>
            <a:ext cx="358971" cy="358971"/>
            <a:chOff x="-57173375" y="3198925"/>
            <a:chExt cx="319000" cy="319000"/>
          </a:xfrm>
        </p:grpSpPr>
        <p:sp>
          <p:nvSpPr>
            <p:cNvPr id="6150" name="Google Shape;6150;p62"/>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2"/>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2"/>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2"/>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62"/>
          <p:cNvGrpSpPr/>
          <p:nvPr/>
        </p:nvGrpSpPr>
        <p:grpSpPr>
          <a:xfrm>
            <a:off x="5729178" y="1854374"/>
            <a:ext cx="357198" cy="314690"/>
            <a:chOff x="-57176525" y="3610050"/>
            <a:chExt cx="317425" cy="279650"/>
          </a:xfrm>
        </p:grpSpPr>
        <p:sp>
          <p:nvSpPr>
            <p:cNvPr id="6155" name="Google Shape;6155;p62"/>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2"/>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2"/>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2"/>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2"/>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62"/>
          <p:cNvGrpSpPr/>
          <p:nvPr/>
        </p:nvGrpSpPr>
        <p:grpSpPr>
          <a:xfrm>
            <a:off x="7939633" y="1376934"/>
            <a:ext cx="358099" cy="356326"/>
            <a:chOff x="-55202750" y="3198925"/>
            <a:chExt cx="318225" cy="316650"/>
          </a:xfrm>
        </p:grpSpPr>
        <p:sp>
          <p:nvSpPr>
            <p:cNvPr id="6161" name="Google Shape;6161;p62"/>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2"/>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62"/>
          <p:cNvGrpSpPr/>
          <p:nvPr/>
        </p:nvGrpSpPr>
        <p:grpSpPr>
          <a:xfrm>
            <a:off x="7950267" y="1832234"/>
            <a:ext cx="336830" cy="358099"/>
            <a:chOff x="-55194875" y="3590375"/>
            <a:chExt cx="299325" cy="318225"/>
          </a:xfrm>
        </p:grpSpPr>
        <p:sp>
          <p:nvSpPr>
            <p:cNvPr id="6164" name="Google Shape;6164;p62"/>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2"/>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2"/>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2"/>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2"/>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62"/>
          <p:cNvGrpSpPr/>
          <p:nvPr/>
        </p:nvGrpSpPr>
        <p:grpSpPr>
          <a:xfrm>
            <a:off x="7954884" y="2274505"/>
            <a:ext cx="357198" cy="357198"/>
            <a:chOff x="-55203525" y="3983400"/>
            <a:chExt cx="317425" cy="317425"/>
          </a:xfrm>
        </p:grpSpPr>
        <p:sp>
          <p:nvSpPr>
            <p:cNvPr id="6170" name="Google Shape;6170;p62"/>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2"/>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2"/>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62"/>
          <p:cNvGrpSpPr/>
          <p:nvPr/>
        </p:nvGrpSpPr>
        <p:grpSpPr>
          <a:xfrm>
            <a:off x="6621365" y="2731562"/>
            <a:ext cx="335930" cy="358971"/>
            <a:chOff x="-53232900" y="3192625"/>
            <a:chExt cx="298525" cy="319000"/>
          </a:xfrm>
        </p:grpSpPr>
        <p:sp>
          <p:nvSpPr>
            <p:cNvPr id="6174" name="Google Shape;6174;p62"/>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2"/>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2"/>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2"/>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2"/>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2"/>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2"/>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2"/>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2" name="Google Shape;6182;p62"/>
          <p:cNvGrpSpPr/>
          <p:nvPr/>
        </p:nvGrpSpPr>
        <p:grpSpPr>
          <a:xfrm>
            <a:off x="6610731" y="3202536"/>
            <a:ext cx="357198" cy="356326"/>
            <a:chOff x="-53242350" y="3584850"/>
            <a:chExt cx="317425" cy="316650"/>
          </a:xfrm>
        </p:grpSpPr>
        <p:sp>
          <p:nvSpPr>
            <p:cNvPr id="6183" name="Google Shape;6183;p62"/>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2"/>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2"/>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2"/>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2"/>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8" name="Google Shape;6188;p62"/>
          <p:cNvGrpSpPr/>
          <p:nvPr/>
        </p:nvGrpSpPr>
        <p:grpSpPr>
          <a:xfrm>
            <a:off x="6631999" y="3665236"/>
            <a:ext cx="314662" cy="358999"/>
            <a:chOff x="-53224225" y="3976300"/>
            <a:chExt cx="279625" cy="319025"/>
          </a:xfrm>
        </p:grpSpPr>
        <p:sp>
          <p:nvSpPr>
            <p:cNvPr id="6189" name="Google Shape;6189;p62"/>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2"/>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2"/>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2"/>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2"/>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2"/>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2"/>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62"/>
          <p:cNvGrpSpPr/>
          <p:nvPr/>
        </p:nvGrpSpPr>
        <p:grpSpPr>
          <a:xfrm>
            <a:off x="7942896" y="3672917"/>
            <a:ext cx="358971" cy="358408"/>
            <a:chOff x="-52043575" y="3983125"/>
            <a:chExt cx="319000" cy="318500"/>
          </a:xfrm>
        </p:grpSpPr>
        <p:sp>
          <p:nvSpPr>
            <p:cNvPr id="6197" name="Google Shape;6197;p62"/>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2"/>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2"/>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2"/>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2"/>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2"/>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2"/>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2"/>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2"/>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6" name="Google Shape;6206;p62"/>
          <p:cNvGrpSpPr/>
          <p:nvPr/>
        </p:nvGrpSpPr>
        <p:grpSpPr>
          <a:xfrm>
            <a:off x="6196836" y="1376934"/>
            <a:ext cx="314662" cy="358971"/>
            <a:chOff x="-56766175" y="3198925"/>
            <a:chExt cx="279625" cy="319000"/>
          </a:xfrm>
        </p:grpSpPr>
        <p:sp>
          <p:nvSpPr>
            <p:cNvPr id="6207" name="Google Shape;6207;p62"/>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2"/>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2"/>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2"/>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2"/>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2"/>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2"/>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62"/>
          <p:cNvGrpSpPr/>
          <p:nvPr/>
        </p:nvGrpSpPr>
        <p:grpSpPr>
          <a:xfrm>
            <a:off x="6195950" y="1832234"/>
            <a:ext cx="316434" cy="358099"/>
            <a:chOff x="-56766175" y="3590375"/>
            <a:chExt cx="281200" cy="318225"/>
          </a:xfrm>
        </p:grpSpPr>
        <p:sp>
          <p:nvSpPr>
            <p:cNvPr id="6215" name="Google Shape;6215;p62"/>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2"/>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2"/>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2"/>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62"/>
          <p:cNvGrpSpPr/>
          <p:nvPr/>
        </p:nvGrpSpPr>
        <p:grpSpPr>
          <a:xfrm>
            <a:off x="6232906" y="2273605"/>
            <a:ext cx="272126" cy="358099"/>
            <a:chOff x="-56747275" y="3982600"/>
            <a:chExt cx="241825" cy="318225"/>
          </a:xfrm>
        </p:grpSpPr>
        <p:sp>
          <p:nvSpPr>
            <p:cNvPr id="6220" name="Google Shape;6220;p62"/>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2"/>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2"/>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2"/>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2"/>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2"/>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2"/>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62"/>
          <p:cNvGrpSpPr/>
          <p:nvPr/>
        </p:nvGrpSpPr>
        <p:grpSpPr>
          <a:xfrm>
            <a:off x="4840657" y="3215842"/>
            <a:ext cx="358999" cy="342991"/>
            <a:chOff x="-54812875" y="3596675"/>
            <a:chExt cx="319025" cy="304800"/>
          </a:xfrm>
        </p:grpSpPr>
        <p:sp>
          <p:nvSpPr>
            <p:cNvPr id="6228" name="Google Shape;6228;p62"/>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2"/>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2"/>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2"/>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2"/>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2"/>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2"/>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5" name="Google Shape;6235;p62"/>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2"/>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7" name="Google Shape;6237;p62"/>
          <p:cNvGrpSpPr/>
          <p:nvPr/>
        </p:nvGrpSpPr>
        <p:grpSpPr>
          <a:xfrm>
            <a:off x="4862826" y="3672326"/>
            <a:ext cx="314662" cy="358099"/>
            <a:chOff x="-54793175" y="3982600"/>
            <a:chExt cx="279625" cy="318225"/>
          </a:xfrm>
        </p:grpSpPr>
        <p:sp>
          <p:nvSpPr>
            <p:cNvPr id="6238" name="Google Shape;6238;p62"/>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2"/>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2"/>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2"/>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2"/>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2"/>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2"/>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62"/>
          <p:cNvGrpSpPr/>
          <p:nvPr/>
        </p:nvGrpSpPr>
        <p:grpSpPr>
          <a:xfrm>
            <a:off x="7074284" y="2731562"/>
            <a:ext cx="314662" cy="358099"/>
            <a:chOff x="-52832000" y="3192625"/>
            <a:chExt cx="279625" cy="318225"/>
          </a:xfrm>
        </p:grpSpPr>
        <p:sp>
          <p:nvSpPr>
            <p:cNvPr id="6246" name="Google Shape;6246;p62"/>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2"/>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2"/>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2"/>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2"/>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2"/>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2"/>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2"/>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62"/>
          <p:cNvGrpSpPr/>
          <p:nvPr/>
        </p:nvGrpSpPr>
        <p:grpSpPr>
          <a:xfrm>
            <a:off x="5760817" y="2272929"/>
            <a:ext cx="323524" cy="358774"/>
            <a:chOff x="-57162350" y="3982000"/>
            <a:chExt cx="287500" cy="318825"/>
          </a:xfrm>
        </p:grpSpPr>
        <p:sp>
          <p:nvSpPr>
            <p:cNvPr id="6255" name="Google Shape;6255;p62"/>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2"/>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2"/>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2"/>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2"/>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2"/>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2"/>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2"/>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3" name="Google Shape;6263;p62"/>
          <p:cNvGrpSpPr/>
          <p:nvPr/>
        </p:nvGrpSpPr>
        <p:grpSpPr>
          <a:xfrm>
            <a:off x="7052130" y="3203436"/>
            <a:ext cx="358971" cy="357198"/>
            <a:chOff x="-52851675" y="3585650"/>
            <a:chExt cx="319000" cy="317425"/>
          </a:xfrm>
        </p:grpSpPr>
        <p:sp>
          <p:nvSpPr>
            <p:cNvPr id="6264" name="Google Shape;6264;p62"/>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2"/>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2"/>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2"/>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2"/>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2"/>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0" name="Google Shape;6270;p62"/>
          <p:cNvGrpSpPr/>
          <p:nvPr/>
        </p:nvGrpSpPr>
        <p:grpSpPr>
          <a:xfrm>
            <a:off x="7074284" y="3665236"/>
            <a:ext cx="314662" cy="358999"/>
            <a:chOff x="-52832000" y="3976300"/>
            <a:chExt cx="279625" cy="319025"/>
          </a:xfrm>
        </p:grpSpPr>
        <p:sp>
          <p:nvSpPr>
            <p:cNvPr id="6271" name="Google Shape;6271;p62"/>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2"/>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2"/>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2"/>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2"/>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6" name="Google Shape;6276;p62"/>
          <p:cNvGrpSpPr/>
          <p:nvPr/>
        </p:nvGrpSpPr>
        <p:grpSpPr>
          <a:xfrm>
            <a:off x="6191490" y="4119884"/>
            <a:ext cx="316434" cy="358099"/>
            <a:chOff x="-51633225" y="3198925"/>
            <a:chExt cx="281200" cy="318225"/>
          </a:xfrm>
        </p:grpSpPr>
        <p:sp>
          <p:nvSpPr>
            <p:cNvPr id="6277" name="Google Shape;6277;p62"/>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2"/>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2"/>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2"/>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2"/>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2"/>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2"/>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62"/>
          <p:cNvGrpSpPr/>
          <p:nvPr/>
        </p:nvGrpSpPr>
        <p:grpSpPr>
          <a:xfrm>
            <a:off x="6610314" y="1377806"/>
            <a:ext cx="365188" cy="357226"/>
            <a:chOff x="-56396775" y="3199700"/>
            <a:chExt cx="324525" cy="317450"/>
          </a:xfrm>
        </p:grpSpPr>
        <p:sp>
          <p:nvSpPr>
            <p:cNvPr id="6285" name="Google Shape;6285;p6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1" name="Google Shape;6291;p62"/>
          <p:cNvGrpSpPr/>
          <p:nvPr/>
        </p:nvGrpSpPr>
        <p:grpSpPr>
          <a:xfrm>
            <a:off x="6613408" y="1843740"/>
            <a:ext cx="358999" cy="335958"/>
            <a:chOff x="-56394425" y="3600600"/>
            <a:chExt cx="319025" cy="298550"/>
          </a:xfrm>
        </p:grpSpPr>
        <p:sp>
          <p:nvSpPr>
            <p:cNvPr id="6292" name="Google Shape;6292;p62"/>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2"/>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2"/>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62"/>
          <p:cNvGrpSpPr/>
          <p:nvPr/>
        </p:nvGrpSpPr>
        <p:grpSpPr>
          <a:xfrm>
            <a:off x="6644175" y="2274505"/>
            <a:ext cx="327068" cy="357198"/>
            <a:chOff x="-56379450" y="3983400"/>
            <a:chExt cx="290650" cy="317425"/>
          </a:xfrm>
        </p:grpSpPr>
        <p:sp>
          <p:nvSpPr>
            <p:cNvPr id="6296" name="Google Shape;6296;p62"/>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2"/>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2"/>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2"/>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2"/>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2"/>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2"/>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2"/>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4" name="Google Shape;6304;p62"/>
          <p:cNvGrpSpPr/>
          <p:nvPr/>
        </p:nvGrpSpPr>
        <p:grpSpPr>
          <a:xfrm>
            <a:off x="5307879" y="2738651"/>
            <a:ext cx="316434" cy="358971"/>
            <a:chOff x="-54401725" y="3198925"/>
            <a:chExt cx="281200" cy="319000"/>
          </a:xfrm>
        </p:grpSpPr>
        <p:sp>
          <p:nvSpPr>
            <p:cNvPr id="6305" name="Google Shape;6305;p62"/>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2"/>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2"/>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2"/>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2"/>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2"/>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2"/>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2"/>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2"/>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2"/>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2"/>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62"/>
          <p:cNvGrpSpPr/>
          <p:nvPr/>
        </p:nvGrpSpPr>
        <p:grpSpPr>
          <a:xfrm>
            <a:off x="5308766" y="3208753"/>
            <a:ext cx="314662" cy="358099"/>
            <a:chOff x="-54401725" y="3590375"/>
            <a:chExt cx="279625" cy="318225"/>
          </a:xfrm>
        </p:grpSpPr>
        <p:sp>
          <p:nvSpPr>
            <p:cNvPr id="6317" name="Google Shape;6317;p62"/>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2"/>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2"/>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2"/>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2"/>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2"/>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62"/>
          <p:cNvGrpSpPr/>
          <p:nvPr/>
        </p:nvGrpSpPr>
        <p:grpSpPr>
          <a:xfrm>
            <a:off x="5306557" y="3672326"/>
            <a:ext cx="319079" cy="358099"/>
            <a:chOff x="-54403300" y="3982600"/>
            <a:chExt cx="283550" cy="318225"/>
          </a:xfrm>
        </p:grpSpPr>
        <p:sp>
          <p:nvSpPr>
            <p:cNvPr id="6324" name="Google Shape;6324;p62"/>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2"/>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2"/>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2"/>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2"/>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62"/>
          <p:cNvGrpSpPr/>
          <p:nvPr/>
        </p:nvGrpSpPr>
        <p:grpSpPr>
          <a:xfrm>
            <a:off x="7493951" y="2733559"/>
            <a:ext cx="356298" cy="356973"/>
            <a:chOff x="-52458650" y="3194400"/>
            <a:chExt cx="316625" cy="317225"/>
          </a:xfrm>
        </p:grpSpPr>
        <p:sp>
          <p:nvSpPr>
            <p:cNvPr id="6330" name="Google Shape;6330;p62"/>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2"/>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2"/>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2"/>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2"/>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2"/>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2"/>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2"/>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62"/>
          <p:cNvGrpSpPr/>
          <p:nvPr/>
        </p:nvGrpSpPr>
        <p:grpSpPr>
          <a:xfrm>
            <a:off x="4862826" y="2738651"/>
            <a:ext cx="314662" cy="358971"/>
            <a:chOff x="-54793175" y="3198925"/>
            <a:chExt cx="279625" cy="319000"/>
          </a:xfrm>
        </p:grpSpPr>
        <p:sp>
          <p:nvSpPr>
            <p:cNvPr id="6339" name="Google Shape;6339;p62"/>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2"/>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2"/>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2"/>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2"/>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2"/>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2"/>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62"/>
          <p:cNvGrpSpPr/>
          <p:nvPr/>
        </p:nvGrpSpPr>
        <p:grpSpPr>
          <a:xfrm>
            <a:off x="7503249" y="3202536"/>
            <a:ext cx="337703" cy="357845"/>
            <a:chOff x="-52450000" y="3584850"/>
            <a:chExt cx="300100" cy="318000"/>
          </a:xfrm>
        </p:grpSpPr>
        <p:sp>
          <p:nvSpPr>
            <p:cNvPr id="6347" name="Google Shape;6347;p62"/>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2"/>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2"/>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2"/>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2"/>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2"/>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2"/>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62"/>
          <p:cNvGrpSpPr/>
          <p:nvPr/>
        </p:nvGrpSpPr>
        <p:grpSpPr>
          <a:xfrm>
            <a:off x="7514769" y="3667009"/>
            <a:ext cx="314662" cy="357226"/>
            <a:chOff x="-52440550" y="3977875"/>
            <a:chExt cx="279625" cy="317450"/>
          </a:xfrm>
        </p:grpSpPr>
        <p:sp>
          <p:nvSpPr>
            <p:cNvPr id="6355" name="Google Shape;6355;p62"/>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2"/>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2"/>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2"/>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2"/>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2"/>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2"/>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2"/>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62"/>
          <p:cNvGrpSpPr/>
          <p:nvPr/>
        </p:nvGrpSpPr>
        <p:grpSpPr>
          <a:xfrm>
            <a:off x="6626703" y="4123215"/>
            <a:ext cx="314662" cy="358999"/>
            <a:chOff x="-51623775" y="3584850"/>
            <a:chExt cx="279625" cy="319025"/>
          </a:xfrm>
        </p:grpSpPr>
        <p:sp>
          <p:nvSpPr>
            <p:cNvPr id="6364" name="Google Shape;6364;p62"/>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2"/>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2"/>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2"/>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2"/>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2"/>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2"/>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2"/>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2"/>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3" name="Google Shape;6373;p62"/>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374" name="Google Shape;6374;p62"/>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78" name="Shape 6378"/>
        <p:cNvGrpSpPr/>
        <p:nvPr/>
      </p:nvGrpSpPr>
      <p:grpSpPr>
        <a:xfrm>
          <a:off x="0" y="0"/>
          <a:ext cx="0" cy="0"/>
          <a:chOff x="0" y="0"/>
          <a:chExt cx="0" cy="0"/>
        </a:xfrm>
      </p:grpSpPr>
      <p:grpSp>
        <p:nvGrpSpPr>
          <p:cNvPr id="6379" name="Google Shape;6379;p63"/>
          <p:cNvGrpSpPr/>
          <p:nvPr/>
        </p:nvGrpSpPr>
        <p:grpSpPr>
          <a:xfrm>
            <a:off x="866775" y="1386849"/>
            <a:ext cx="276003" cy="357300"/>
            <a:chOff x="-50469125" y="3183175"/>
            <a:chExt cx="233150" cy="301825"/>
          </a:xfrm>
        </p:grpSpPr>
        <p:sp>
          <p:nvSpPr>
            <p:cNvPr id="6380" name="Google Shape;6380;p63"/>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3"/>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3"/>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63"/>
          <p:cNvGrpSpPr/>
          <p:nvPr/>
        </p:nvGrpSpPr>
        <p:grpSpPr>
          <a:xfrm>
            <a:off x="826674" y="1822251"/>
            <a:ext cx="356205" cy="355288"/>
            <a:chOff x="-50504575" y="3550975"/>
            <a:chExt cx="300900" cy="300125"/>
          </a:xfrm>
        </p:grpSpPr>
        <p:sp>
          <p:nvSpPr>
            <p:cNvPr id="6384" name="Google Shape;6384;p63"/>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3"/>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3"/>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3"/>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63"/>
          <p:cNvGrpSpPr/>
          <p:nvPr/>
        </p:nvGrpSpPr>
        <p:grpSpPr>
          <a:xfrm>
            <a:off x="826674" y="2260493"/>
            <a:ext cx="356205" cy="354341"/>
            <a:chOff x="-50503000" y="3921175"/>
            <a:chExt cx="300900" cy="299325"/>
          </a:xfrm>
        </p:grpSpPr>
        <p:sp>
          <p:nvSpPr>
            <p:cNvPr id="6389" name="Google Shape;6389;p63"/>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3"/>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3"/>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3"/>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3"/>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63"/>
          <p:cNvGrpSpPr/>
          <p:nvPr/>
        </p:nvGrpSpPr>
        <p:grpSpPr>
          <a:xfrm>
            <a:off x="3030727" y="1406411"/>
            <a:ext cx="355258" cy="356205"/>
            <a:chOff x="-48630025" y="3199700"/>
            <a:chExt cx="300100" cy="300900"/>
          </a:xfrm>
        </p:grpSpPr>
        <p:sp>
          <p:nvSpPr>
            <p:cNvPr id="6395" name="Google Shape;6395;p63"/>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3"/>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3"/>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63"/>
          <p:cNvGrpSpPr/>
          <p:nvPr/>
        </p:nvGrpSpPr>
        <p:grpSpPr>
          <a:xfrm>
            <a:off x="3030727" y="1843707"/>
            <a:ext cx="355258" cy="355258"/>
            <a:chOff x="-48630025" y="3569100"/>
            <a:chExt cx="300100" cy="300100"/>
          </a:xfrm>
        </p:grpSpPr>
        <p:sp>
          <p:nvSpPr>
            <p:cNvPr id="6399" name="Google Shape;6399;p63"/>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3"/>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3"/>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3"/>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3"/>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3"/>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3"/>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3"/>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3"/>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3"/>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63"/>
          <p:cNvGrpSpPr/>
          <p:nvPr/>
        </p:nvGrpSpPr>
        <p:grpSpPr>
          <a:xfrm>
            <a:off x="3031201" y="2281003"/>
            <a:ext cx="354311" cy="353394"/>
            <a:chOff x="-48629225" y="3938500"/>
            <a:chExt cx="299300" cy="298525"/>
          </a:xfrm>
        </p:grpSpPr>
        <p:sp>
          <p:nvSpPr>
            <p:cNvPr id="6410" name="Google Shape;6410;p63"/>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3"/>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3"/>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3"/>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4" name="Google Shape;6414;p63"/>
          <p:cNvGrpSpPr/>
          <p:nvPr/>
        </p:nvGrpSpPr>
        <p:grpSpPr>
          <a:xfrm>
            <a:off x="1766604" y="2752344"/>
            <a:ext cx="311458" cy="354341"/>
            <a:chOff x="-46762575" y="3200500"/>
            <a:chExt cx="263100" cy="299325"/>
          </a:xfrm>
        </p:grpSpPr>
        <p:sp>
          <p:nvSpPr>
            <p:cNvPr id="6415" name="Google Shape;6415;p63"/>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3"/>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3"/>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3"/>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3"/>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0" name="Google Shape;6420;p63"/>
          <p:cNvGrpSpPr/>
          <p:nvPr/>
        </p:nvGrpSpPr>
        <p:grpSpPr>
          <a:xfrm>
            <a:off x="1744689" y="3211066"/>
            <a:ext cx="355288" cy="312375"/>
            <a:chOff x="-46779900" y="3588000"/>
            <a:chExt cx="300125" cy="263875"/>
          </a:xfrm>
        </p:grpSpPr>
        <p:sp>
          <p:nvSpPr>
            <p:cNvPr id="6421" name="Google Shape;6421;p63"/>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3"/>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3"/>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3"/>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63"/>
          <p:cNvGrpSpPr/>
          <p:nvPr/>
        </p:nvGrpSpPr>
        <p:grpSpPr>
          <a:xfrm>
            <a:off x="1745162" y="3625988"/>
            <a:ext cx="354341" cy="353394"/>
            <a:chOff x="-46779100" y="3938500"/>
            <a:chExt cx="299325" cy="298525"/>
          </a:xfrm>
        </p:grpSpPr>
        <p:sp>
          <p:nvSpPr>
            <p:cNvPr id="6426" name="Google Shape;6426;p63"/>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3"/>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63"/>
          <p:cNvGrpSpPr/>
          <p:nvPr/>
        </p:nvGrpSpPr>
        <p:grpSpPr>
          <a:xfrm>
            <a:off x="3952900" y="2758855"/>
            <a:ext cx="355258" cy="355288"/>
            <a:chOff x="-44924250" y="3206000"/>
            <a:chExt cx="300100" cy="300125"/>
          </a:xfrm>
        </p:grpSpPr>
        <p:sp>
          <p:nvSpPr>
            <p:cNvPr id="6429" name="Google Shape;6429;p63"/>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3"/>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3"/>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3"/>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3"/>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63"/>
          <p:cNvGrpSpPr/>
          <p:nvPr/>
        </p:nvGrpSpPr>
        <p:grpSpPr>
          <a:xfrm>
            <a:off x="1267386" y="1386849"/>
            <a:ext cx="355258" cy="355258"/>
            <a:chOff x="-50134375" y="3183175"/>
            <a:chExt cx="300100" cy="300100"/>
          </a:xfrm>
        </p:grpSpPr>
        <p:sp>
          <p:nvSpPr>
            <p:cNvPr id="6435" name="Google Shape;6435;p63"/>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3"/>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3"/>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3"/>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3"/>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3"/>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3"/>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3"/>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3"/>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3"/>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63"/>
          <p:cNvGrpSpPr/>
          <p:nvPr/>
        </p:nvGrpSpPr>
        <p:grpSpPr>
          <a:xfrm>
            <a:off x="1267386" y="1822251"/>
            <a:ext cx="355258" cy="355288"/>
            <a:chOff x="-50134375" y="3550975"/>
            <a:chExt cx="300100" cy="300125"/>
          </a:xfrm>
        </p:grpSpPr>
        <p:sp>
          <p:nvSpPr>
            <p:cNvPr id="6446" name="Google Shape;6446;p63"/>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3"/>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63"/>
          <p:cNvGrpSpPr/>
          <p:nvPr/>
        </p:nvGrpSpPr>
        <p:grpSpPr>
          <a:xfrm>
            <a:off x="1267386" y="2259783"/>
            <a:ext cx="355258" cy="355051"/>
            <a:chOff x="-50134375" y="3920575"/>
            <a:chExt cx="300100" cy="299925"/>
          </a:xfrm>
        </p:grpSpPr>
        <p:sp>
          <p:nvSpPr>
            <p:cNvPr id="6449" name="Google Shape;6449;p63"/>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3"/>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3"/>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63"/>
          <p:cNvGrpSpPr/>
          <p:nvPr/>
        </p:nvGrpSpPr>
        <p:grpSpPr>
          <a:xfrm>
            <a:off x="3478110" y="1407358"/>
            <a:ext cx="357123" cy="355258"/>
            <a:chOff x="-48262200" y="3200500"/>
            <a:chExt cx="301675" cy="300100"/>
          </a:xfrm>
        </p:grpSpPr>
        <p:sp>
          <p:nvSpPr>
            <p:cNvPr id="6453" name="Google Shape;6453;p63"/>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3"/>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3"/>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3"/>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3"/>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3"/>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3"/>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3"/>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3"/>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63"/>
          <p:cNvGrpSpPr/>
          <p:nvPr/>
        </p:nvGrpSpPr>
        <p:grpSpPr>
          <a:xfrm>
            <a:off x="3507483" y="1844447"/>
            <a:ext cx="298377" cy="354519"/>
            <a:chOff x="-48233050" y="3569725"/>
            <a:chExt cx="252050" cy="299475"/>
          </a:xfrm>
        </p:grpSpPr>
        <p:sp>
          <p:nvSpPr>
            <p:cNvPr id="6463" name="Google Shape;6463;p6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63"/>
          <p:cNvGrpSpPr/>
          <p:nvPr/>
        </p:nvGrpSpPr>
        <p:grpSpPr>
          <a:xfrm>
            <a:off x="3531248" y="2278191"/>
            <a:ext cx="250847" cy="358070"/>
            <a:chOff x="-48216525" y="3936125"/>
            <a:chExt cx="211900" cy="302475"/>
          </a:xfrm>
        </p:grpSpPr>
        <p:sp>
          <p:nvSpPr>
            <p:cNvPr id="6467" name="Google Shape;6467;p63"/>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3"/>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3"/>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3"/>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1" name="Google Shape;6471;p63"/>
          <p:cNvGrpSpPr/>
          <p:nvPr/>
        </p:nvGrpSpPr>
        <p:grpSpPr>
          <a:xfrm>
            <a:off x="2186966" y="2753261"/>
            <a:ext cx="355258" cy="355288"/>
            <a:chOff x="-46410500" y="3201275"/>
            <a:chExt cx="300100" cy="300125"/>
          </a:xfrm>
        </p:grpSpPr>
        <p:sp>
          <p:nvSpPr>
            <p:cNvPr id="6472" name="Google Shape;6472;p63"/>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3"/>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3"/>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3"/>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3"/>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63"/>
          <p:cNvGrpSpPr/>
          <p:nvPr/>
        </p:nvGrpSpPr>
        <p:grpSpPr>
          <a:xfrm>
            <a:off x="2186966" y="3188692"/>
            <a:ext cx="355258" cy="356205"/>
            <a:chOff x="-46409700" y="3569100"/>
            <a:chExt cx="300100" cy="300900"/>
          </a:xfrm>
        </p:grpSpPr>
        <p:sp>
          <p:nvSpPr>
            <p:cNvPr id="6478" name="Google Shape;6478;p63"/>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3"/>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3"/>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3"/>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3"/>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3" name="Google Shape;6483;p63"/>
          <p:cNvGrpSpPr/>
          <p:nvPr/>
        </p:nvGrpSpPr>
        <p:grpSpPr>
          <a:xfrm>
            <a:off x="2174847" y="3624124"/>
            <a:ext cx="379497" cy="358070"/>
            <a:chOff x="-46422300" y="3936925"/>
            <a:chExt cx="320575" cy="302475"/>
          </a:xfrm>
        </p:grpSpPr>
        <p:sp>
          <p:nvSpPr>
            <p:cNvPr id="6484" name="Google Shape;6484;p63"/>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3"/>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63"/>
          <p:cNvGrpSpPr/>
          <p:nvPr/>
        </p:nvGrpSpPr>
        <p:grpSpPr>
          <a:xfrm>
            <a:off x="3952426" y="3178452"/>
            <a:ext cx="356205" cy="355258"/>
            <a:chOff x="-44914800" y="3560450"/>
            <a:chExt cx="300900" cy="300100"/>
          </a:xfrm>
        </p:grpSpPr>
        <p:sp>
          <p:nvSpPr>
            <p:cNvPr id="6487" name="Google Shape;6487;p63"/>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3"/>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3"/>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3"/>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3"/>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63"/>
          <p:cNvGrpSpPr/>
          <p:nvPr/>
        </p:nvGrpSpPr>
        <p:grpSpPr>
          <a:xfrm>
            <a:off x="1707478" y="1387086"/>
            <a:ext cx="354311" cy="354104"/>
            <a:chOff x="-49764975" y="3183375"/>
            <a:chExt cx="299300" cy="299125"/>
          </a:xfrm>
        </p:grpSpPr>
        <p:sp>
          <p:nvSpPr>
            <p:cNvPr id="6493" name="Google Shape;6493;p63"/>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3"/>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3"/>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3"/>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3"/>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3"/>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3"/>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3"/>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3"/>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63"/>
          <p:cNvGrpSpPr/>
          <p:nvPr/>
        </p:nvGrpSpPr>
        <p:grpSpPr>
          <a:xfrm>
            <a:off x="1707478" y="1822547"/>
            <a:ext cx="354311" cy="355909"/>
            <a:chOff x="-49764975" y="3551225"/>
            <a:chExt cx="299300" cy="300650"/>
          </a:xfrm>
        </p:grpSpPr>
        <p:sp>
          <p:nvSpPr>
            <p:cNvPr id="6503" name="Google Shape;6503;p6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63"/>
          <p:cNvGrpSpPr/>
          <p:nvPr/>
        </p:nvGrpSpPr>
        <p:grpSpPr>
          <a:xfrm>
            <a:off x="1705140" y="2259310"/>
            <a:ext cx="358987" cy="355525"/>
            <a:chOff x="-49766550" y="3920175"/>
            <a:chExt cx="303250" cy="300325"/>
          </a:xfrm>
        </p:grpSpPr>
        <p:sp>
          <p:nvSpPr>
            <p:cNvPr id="6515" name="Google Shape;6515;p63"/>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3"/>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3"/>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3"/>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63"/>
          <p:cNvGrpSpPr/>
          <p:nvPr/>
        </p:nvGrpSpPr>
        <p:grpSpPr>
          <a:xfrm>
            <a:off x="3920671" y="1407358"/>
            <a:ext cx="357123" cy="354341"/>
            <a:chOff x="-47892800" y="3200500"/>
            <a:chExt cx="301675" cy="299325"/>
          </a:xfrm>
        </p:grpSpPr>
        <p:sp>
          <p:nvSpPr>
            <p:cNvPr id="6520" name="Google Shape;6520;p63"/>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3"/>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3"/>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3"/>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3"/>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3"/>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63"/>
          <p:cNvGrpSpPr/>
          <p:nvPr/>
        </p:nvGrpSpPr>
        <p:grpSpPr>
          <a:xfrm>
            <a:off x="3984537" y="1843707"/>
            <a:ext cx="229391" cy="355258"/>
            <a:chOff x="-47839250" y="3569100"/>
            <a:chExt cx="193775" cy="300100"/>
          </a:xfrm>
        </p:grpSpPr>
        <p:sp>
          <p:nvSpPr>
            <p:cNvPr id="6527" name="Google Shape;6527;p63"/>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3"/>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3"/>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3"/>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3"/>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3"/>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63"/>
          <p:cNvGrpSpPr/>
          <p:nvPr/>
        </p:nvGrpSpPr>
        <p:grpSpPr>
          <a:xfrm>
            <a:off x="3921603" y="2280056"/>
            <a:ext cx="355258" cy="356205"/>
            <a:chOff x="-47892800" y="3937700"/>
            <a:chExt cx="300100" cy="300900"/>
          </a:xfrm>
        </p:grpSpPr>
        <p:sp>
          <p:nvSpPr>
            <p:cNvPr id="6534" name="Google Shape;6534;p63"/>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3"/>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3"/>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3"/>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3"/>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3"/>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3"/>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3"/>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63"/>
          <p:cNvGrpSpPr/>
          <p:nvPr/>
        </p:nvGrpSpPr>
        <p:grpSpPr>
          <a:xfrm>
            <a:off x="2626898" y="2773770"/>
            <a:ext cx="355258" cy="311458"/>
            <a:chOff x="-46042675" y="3218600"/>
            <a:chExt cx="300100" cy="263100"/>
          </a:xfrm>
        </p:grpSpPr>
        <p:sp>
          <p:nvSpPr>
            <p:cNvPr id="6543" name="Google Shape;6543;p6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63"/>
          <p:cNvGrpSpPr/>
          <p:nvPr/>
        </p:nvGrpSpPr>
        <p:grpSpPr>
          <a:xfrm>
            <a:off x="2626898" y="3188219"/>
            <a:ext cx="355258" cy="323118"/>
            <a:chOff x="-46042675" y="3568700"/>
            <a:chExt cx="300100" cy="272950"/>
          </a:xfrm>
        </p:grpSpPr>
        <p:sp>
          <p:nvSpPr>
            <p:cNvPr id="6550" name="Google Shape;6550;p63"/>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3"/>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3"/>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3"/>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63"/>
          <p:cNvGrpSpPr/>
          <p:nvPr/>
        </p:nvGrpSpPr>
        <p:grpSpPr>
          <a:xfrm>
            <a:off x="2668849" y="3625189"/>
            <a:ext cx="271357" cy="356057"/>
            <a:chOff x="-46007225" y="3937825"/>
            <a:chExt cx="229225" cy="300775"/>
          </a:xfrm>
        </p:grpSpPr>
        <p:sp>
          <p:nvSpPr>
            <p:cNvPr id="6555" name="Google Shape;6555;p63"/>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3"/>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3"/>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3"/>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3"/>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3"/>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3"/>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3"/>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3"/>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3"/>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5" name="Google Shape;6565;p63"/>
          <p:cNvGrpSpPr/>
          <p:nvPr/>
        </p:nvGrpSpPr>
        <p:grpSpPr>
          <a:xfrm>
            <a:off x="3974341" y="3615275"/>
            <a:ext cx="312375" cy="357596"/>
            <a:chOff x="-44895900" y="3929450"/>
            <a:chExt cx="263875" cy="302075"/>
          </a:xfrm>
        </p:grpSpPr>
        <p:sp>
          <p:nvSpPr>
            <p:cNvPr id="6566" name="Google Shape;6566;p63"/>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3"/>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3"/>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3"/>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3"/>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3"/>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63"/>
          <p:cNvGrpSpPr/>
          <p:nvPr/>
        </p:nvGrpSpPr>
        <p:grpSpPr>
          <a:xfrm>
            <a:off x="2148160" y="1398036"/>
            <a:ext cx="356205" cy="332885"/>
            <a:chOff x="-49397175" y="3192625"/>
            <a:chExt cx="300900" cy="281200"/>
          </a:xfrm>
        </p:grpSpPr>
        <p:sp>
          <p:nvSpPr>
            <p:cNvPr id="6573" name="Google Shape;6573;p63"/>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3"/>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3"/>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3"/>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3"/>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3"/>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3"/>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63"/>
          <p:cNvGrpSpPr/>
          <p:nvPr/>
        </p:nvGrpSpPr>
        <p:grpSpPr>
          <a:xfrm>
            <a:off x="2174263" y="1822251"/>
            <a:ext cx="304000" cy="356205"/>
            <a:chOff x="-49375900" y="3550975"/>
            <a:chExt cx="256800" cy="300900"/>
          </a:xfrm>
        </p:grpSpPr>
        <p:sp>
          <p:nvSpPr>
            <p:cNvPr id="6581" name="Google Shape;6581;p6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3"/>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63"/>
          <p:cNvGrpSpPr/>
          <p:nvPr/>
        </p:nvGrpSpPr>
        <p:grpSpPr>
          <a:xfrm>
            <a:off x="2169616" y="2259546"/>
            <a:ext cx="313293" cy="356205"/>
            <a:chOff x="-49378250" y="3920375"/>
            <a:chExt cx="264650" cy="300900"/>
          </a:xfrm>
        </p:grpSpPr>
        <p:sp>
          <p:nvSpPr>
            <p:cNvPr id="6593" name="Google Shape;6593;p63"/>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3"/>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3"/>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3"/>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3"/>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3"/>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3"/>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63"/>
          <p:cNvGrpSpPr/>
          <p:nvPr/>
        </p:nvGrpSpPr>
        <p:grpSpPr>
          <a:xfrm>
            <a:off x="888604" y="2752344"/>
            <a:ext cx="312375" cy="357123"/>
            <a:chOff x="-47505300" y="3200500"/>
            <a:chExt cx="263875" cy="301675"/>
          </a:xfrm>
        </p:grpSpPr>
        <p:sp>
          <p:nvSpPr>
            <p:cNvPr id="6601" name="Google Shape;6601;p63"/>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3"/>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3"/>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3"/>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3"/>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3"/>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3"/>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3"/>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3"/>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3"/>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3"/>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3"/>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3"/>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63"/>
          <p:cNvGrpSpPr/>
          <p:nvPr/>
        </p:nvGrpSpPr>
        <p:grpSpPr>
          <a:xfrm>
            <a:off x="866704" y="3188692"/>
            <a:ext cx="356176" cy="355051"/>
            <a:chOff x="-47524975" y="3569100"/>
            <a:chExt cx="300875" cy="299925"/>
          </a:xfrm>
        </p:grpSpPr>
        <p:sp>
          <p:nvSpPr>
            <p:cNvPr id="6615" name="Google Shape;6615;p63"/>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3"/>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3"/>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3"/>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3"/>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63"/>
          <p:cNvGrpSpPr/>
          <p:nvPr/>
        </p:nvGrpSpPr>
        <p:grpSpPr>
          <a:xfrm>
            <a:off x="867162" y="3667954"/>
            <a:ext cx="355258" cy="270410"/>
            <a:chOff x="-47523400" y="3973950"/>
            <a:chExt cx="300100" cy="228425"/>
          </a:xfrm>
        </p:grpSpPr>
        <p:sp>
          <p:nvSpPr>
            <p:cNvPr id="6621" name="Google Shape;6621;p63"/>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3"/>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3"/>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3"/>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3"/>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63"/>
          <p:cNvGrpSpPr/>
          <p:nvPr/>
        </p:nvGrpSpPr>
        <p:grpSpPr>
          <a:xfrm>
            <a:off x="3072283" y="2750953"/>
            <a:ext cx="354341" cy="357596"/>
            <a:chOff x="-45673275" y="3199325"/>
            <a:chExt cx="299325" cy="302075"/>
          </a:xfrm>
        </p:grpSpPr>
        <p:sp>
          <p:nvSpPr>
            <p:cNvPr id="6627" name="Google Shape;6627;p6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63"/>
          <p:cNvGrpSpPr/>
          <p:nvPr/>
        </p:nvGrpSpPr>
        <p:grpSpPr>
          <a:xfrm>
            <a:off x="3071351" y="3209202"/>
            <a:ext cx="356205" cy="314240"/>
            <a:chOff x="-45674075" y="3586425"/>
            <a:chExt cx="300900" cy="265450"/>
          </a:xfrm>
        </p:grpSpPr>
        <p:sp>
          <p:nvSpPr>
            <p:cNvPr id="6631" name="Google Shape;6631;p63"/>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3"/>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63"/>
          <p:cNvGrpSpPr/>
          <p:nvPr/>
        </p:nvGrpSpPr>
        <p:grpSpPr>
          <a:xfrm>
            <a:off x="3072283" y="3625041"/>
            <a:ext cx="354341" cy="356205"/>
            <a:chOff x="-45673275" y="3937700"/>
            <a:chExt cx="299325" cy="300900"/>
          </a:xfrm>
        </p:grpSpPr>
        <p:sp>
          <p:nvSpPr>
            <p:cNvPr id="6634" name="Google Shape;6634;p63"/>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3"/>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3"/>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3"/>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3"/>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3"/>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63"/>
          <p:cNvGrpSpPr/>
          <p:nvPr/>
        </p:nvGrpSpPr>
        <p:grpSpPr>
          <a:xfrm>
            <a:off x="2186449" y="4117825"/>
            <a:ext cx="356205" cy="356205"/>
            <a:chOff x="-44512325" y="3176075"/>
            <a:chExt cx="300900" cy="300900"/>
          </a:xfrm>
        </p:grpSpPr>
        <p:sp>
          <p:nvSpPr>
            <p:cNvPr id="6641" name="Google Shape;6641;p6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63"/>
          <p:cNvGrpSpPr/>
          <p:nvPr/>
        </p:nvGrpSpPr>
        <p:grpSpPr>
          <a:xfrm>
            <a:off x="2589789" y="1386849"/>
            <a:ext cx="354341" cy="354341"/>
            <a:chOff x="-49027775" y="3183175"/>
            <a:chExt cx="299325" cy="299325"/>
          </a:xfrm>
        </p:grpSpPr>
        <p:sp>
          <p:nvSpPr>
            <p:cNvPr id="6645" name="Google Shape;6645;p63"/>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3"/>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3"/>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3"/>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63"/>
          <p:cNvGrpSpPr/>
          <p:nvPr/>
        </p:nvGrpSpPr>
        <p:grpSpPr>
          <a:xfrm>
            <a:off x="2589330" y="1822251"/>
            <a:ext cx="355258" cy="357152"/>
            <a:chOff x="-49027775" y="3550975"/>
            <a:chExt cx="300100" cy="301700"/>
          </a:xfrm>
        </p:grpSpPr>
        <p:sp>
          <p:nvSpPr>
            <p:cNvPr id="6650" name="Google Shape;6650;p63"/>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3"/>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3"/>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3"/>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3"/>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3"/>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3"/>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3"/>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3"/>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3"/>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63"/>
          <p:cNvGrpSpPr/>
          <p:nvPr/>
        </p:nvGrpSpPr>
        <p:grpSpPr>
          <a:xfrm>
            <a:off x="2587406" y="2259310"/>
            <a:ext cx="359106" cy="355525"/>
            <a:chOff x="-49031025" y="3920175"/>
            <a:chExt cx="303350" cy="300325"/>
          </a:xfrm>
        </p:grpSpPr>
        <p:sp>
          <p:nvSpPr>
            <p:cNvPr id="6661" name="Google Shape;6661;p63"/>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3"/>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3"/>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3"/>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3"/>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3"/>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63"/>
          <p:cNvGrpSpPr/>
          <p:nvPr/>
        </p:nvGrpSpPr>
        <p:grpSpPr>
          <a:xfrm>
            <a:off x="1303511" y="2752344"/>
            <a:ext cx="356176" cy="354341"/>
            <a:chOff x="-47155575" y="3200500"/>
            <a:chExt cx="300875" cy="299325"/>
          </a:xfrm>
        </p:grpSpPr>
        <p:sp>
          <p:nvSpPr>
            <p:cNvPr id="6668" name="Google Shape;6668;p63"/>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3"/>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3"/>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3"/>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3"/>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3"/>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63"/>
          <p:cNvGrpSpPr/>
          <p:nvPr/>
        </p:nvGrpSpPr>
        <p:grpSpPr>
          <a:xfrm>
            <a:off x="1303970" y="3188692"/>
            <a:ext cx="355258" cy="355258"/>
            <a:chOff x="-47154800" y="3569100"/>
            <a:chExt cx="300100" cy="300100"/>
          </a:xfrm>
        </p:grpSpPr>
        <p:sp>
          <p:nvSpPr>
            <p:cNvPr id="6675" name="Google Shape;6675;p63"/>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3"/>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3"/>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3"/>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3"/>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3"/>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63"/>
          <p:cNvGrpSpPr/>
          <p:nvPr/>
        </p:nvGrpSpPr>
        <p:grpSpPr>
          <a:xfrm>
            <a:off x="1304443" y="3626905"/>
            <a:ext cx="354311" cy="353423"/>
            <a:chOff x="-47154000" y="3939275"/>
            <a:chExt cx="299300" cy="298550"/>
          </a:xfrm>
        </p:grpSpPr>
        <p:sp>
          <p:nvSpPr>
            <p:cNvPr id="6682" name="Google Shape;6682;p63"/>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3"/>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3"/>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3"/>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63"/>
          <p:cNvGrpSpPr/>
          <p:nvPr/>
        </p:nvGrpSpPr>
        <p:grpSpPr>
          <a:xfrm>
            <a:off x="3529733" y="2752344"/>
            <a:ext cx="312375" cy="354341"/>
            <a:chOff x="-45286550" y="3200500"/>
            <a:chExt cx="263875" cy="299325"/>
          </a:xfrm>
        </p:grpSpPr>
        <p:sp>
          <p:nvSpPr>
            <p:cNvPr id="6687" name="Google Shape;6687;p63"/>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3"/>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3"/>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63"/>
          <p:cNvGrpSpPr/>
          <p:nvPr/>
        </p:nvGrpSpPr>
        <p:grpSpPr>
          <a:xfrm>
            <a:off x="3529733" y="3189639"/>
            <a:ext cx="312375" cy="354311"/>
            <a:chOff x="-45286550" y="3569900"/>
            <a:chExt cx="263875" cy="299300"/>
          </a:xfrm>
        </p:grpSpPr>
        <p:sp>
          <p:nvSpPr>
            <p:cNvPr id="6691" name="Google Shape;6691;p63"/>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3"/>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3"/>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3"/>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3"/>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3"/>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63"/>
          <p:cNvGrpSpPr/>
          <p:nvPr/>
        </p:nvGrpSpPr>
        <p:grpSpPr>
          <a:xfrm>
            <a:off x="3540920" y="3625988"/>
            <a:ext cx="290001" cy="355258"/>
            <a:chOff x="-45277900" y="3938500"/>
            <a:chExt cx="244975" cy="300100"/>
          </a:xfrm>
        </p:grpSpPr>
        <p:sp>
          <p:nvSpPr>
            <p:cNvPr id="6698" name="Google Shape;6698;p63"/>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3"/>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3"/>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3"/>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63"/>
          <p:cNvGrpSpPr/>
          <p:nvPr/>
        </p:nvGrpSpPr>
        <p:grpSpPr>
          <a:xfrm>
            <a:off x="2626869" y="4095090"/>
            <a:ext cx="355258" cy="355258"/>
            <a:chOff x="-44502875" y="3576975"/>
            <a:chExt cx="300100" cy="300100"/>
          </a:xfrm>
        </p:grpSpPr>
        <p:sp>
          <p:nvSpPr>
            <p:cNvPr id="6703" name="Google Shape;6703;p63"/>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3"/>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3"/>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63"/>
          <p:cNvGrpSpPr/>
          <p:nvPr/>
        </p:nvGrpSpPr>
        <p:grpSpPr>
          <a:xfrm>
            <a:off x="4835456" y="1828361"/>
            <a:ext cx="356196" cy="354670"/>
            <a:chOff x="-13946200" y="3647075"/>
            <a:chExt cx="353650" cy="352100"/>
          </a:xfrm>
        </p:grpSpPr>
        <p:sp>
          <p:nvSpPr>
            <p:cNvPr id="6707" name="Google Shape;6707;p63"/>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3"/>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3"/>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3"/>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3"/>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3"/>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3" name="Google Shape;6713;p63"/>
          <p:cNvGrpSpPr/>
          <p:nvPr/>
        </p:nvGrpSpPr>
        <p:grpSpPr>
          <a:xfrm>
            <a:off x="6618849" y="1387844"/>
            <a:ext cx="357002" cy="354267"/>
            <a:chOff x="-12163025" y="3214275"/>
            <a:chExt cx="354450" cy="351700"/>
          </a:xfrm>
        </p:grpSpPr>
        <p:sp>
          <p:nvSpPr>
            <p:cNvPr id="6714" name="Google Shape;6714;p63"/>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3"/>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3"/>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63"/>
          <p:cNvGrpSpPr/>
          <p:nvPr/>
        </p:nvGrpSpPr>
        <p:grpSpPr>
          <a:xfrm>
            <a:off x="6619629" y="1827581"/>
            <a:ext cx="355441" cy="356232"/>
            <a:chOff x="-12160675" y="3647875"/>
            <a:chExt cx="352900" cy="353650"/>
          </a:xfrm>
        </p:grpSpPr>
        <p:sp>
          <p:nvSpPr>
            <p:cNvPr id="6718" name="Google Shape;6718;p63"/>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3"/>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3"/>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3"/>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3"/>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3"/>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3"/>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63"/>
          <p:cNvGrpSpPr/>
          <p:nvPr/>
        </p:nvGrpSpPr>
        <p:grpSpPr>
          <a:xfrm>
            <a:off x="6630345" y="2272036"/>
            <a:ext cx="354635" cy="356232"/>
            <a:chOff x="-12160675" y="4081850"/>
            <a:chExt cx="352100" cy="353650"/>
          </a:xfrm>
        </p:grpSpPr>
        <p:sp>
          <p:nvSpPr>
            <p:cNvPr id="6726" name="Google Shape;6726;p63"/>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3"/>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3"/>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3"/>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3"/>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3"/>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63"/>
          <p:cNvGrpSpPr/>
          <p:nvPr/>
        </p:nvGrpSpPr>
        <p:grpSpPr>
          <a:xfrm>
            <a:off x="4835311" y="2746480"/>
            <a:ext cx="355416" cy="355652"/>
            <a:chOff x="-10391650" y="3180600"/>
            <a:chExt cx="352875" cy="353075"/>
          </a:xfrm>
        </p:grpSpPr>
        <p:sp>
          <p:nvSpPr>
            <p:cNvPr id="6733" name="Google Shape;6733;p63"/>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3"/>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3"/>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3"/>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3"/>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3"/>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63"/>
          <p:cNvGrpSpPr/>
          <p:nvPr/>
        </p:nvGrpSpPr>
        <p:grpSpPr>
          <a:xfrm>
            <a:off x="4835310" y="3223278"/>
            <a:ext cx="354635" cy="353890"/>
            <a:chOff x="-10390875" y="3616350"/>
            <a:chExt cx="352100" cy="351325"/>
          </a:xfrm>
        </p:grpSpPr>
        <p:sp>
          <p:nvSpPr>
            <p:cNvPr id="6740" name="Google Shape;6740;p63"/>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3"/>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3"/>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63"/>
          <p:cNvGrpSpPr/>
          <p:nvPr/>
        </p:nvGrpSpPr>
        <p:grpSpPr>
          <a:xfrm>
            <a:off x="7502285" y="2747943"/>
            <a:ext cx="312585" cy="354670"/>
            <a:chOff x="-10370400" y="4049550"/>
            <a:chExt cx="310350" cy="352100"/>
          </a:xfrm>
        </p:grpSpPr>
        <p:sp>
          <p:nvSpPr>
            <p:cNvPr id="6744" name="Google Shape;6744;p63"/>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3"/>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3"/>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3"/>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3"/>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63"/>
          <p:cNvGrpSpPr/>
          <p:nvPr/>
        </p:nvGrpSpPr>
        <p:grpSpPr>
          <a:xfrm>
            <a:off x="6606541" y="2746884"/>
            <a:ext cx="379236" cy="354847"/>
            <a:chOff x="-8674650" y="3210975"/>
            <a:chExt cx="376525" cy="352275"/>
          </a:xfrm>
        </p:grpSpPr>
        <p:sp>
          <p:nvSpPr>
            <p:cNvPr id="6750" name="Google Shape;6750;p63"/>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3"/>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3"/>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3"/>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3"/>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3"/>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63"/>
          <p:cNvGrpSpPr/>
          <p:nvPr/>
        </p:nvGrpSpPr>
        <p:grpSpPr>
          <a:xfrm>
            <a:off x="5278038" y="1828361"/>
            <a:ext cx="356221" cy="354670"/>
            <a:chOff x="-13512225" y="3647075"/>
            <a:chExt cx="353675" cy="352100"/>
          </a:xfrm>
        </p:grpSpPr>
        <p:sp>
          <p:nvSpPr>
            <p:cNvPr id="6757" name="Google Shape;6757;p63"/>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3"/>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3"/>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3"/>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3"/>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3"/>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3"/>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3"/>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3"/>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3"/>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63"/>
          <p:cNvGrpSpPr/>
          <p:nvPr/>
        </p:nvGrpSpPr>
        <p:grpSpPr>
          <a:xfrm>
            <a:off x="5288351" y="2272427"/>
            <a:ext cx="356221" cy="355451"/>
            <a:chOff x="-13512225" y="4080275"/>
            <a:chExt cx="353675" cy="352875"/>
          </a:xfrm>
        </p:grpSpPr>
        <p:sp>
          <p:nvSpPr>
            <p:cNvPr id="6768" name="Google Shape;6768;p63"/>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3"/>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3"/>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3"/>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3"/>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3"/>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3"/>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3"/>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3"/>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3"/>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3"/>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63"/>
          <p:cNvGrpSpPr/>
          <p:nvPr/>
        </p:nvGrpSpPr>
        <p:grpSpPr>
          <a:xfrm>
            <a:off x="7061431" y="1419788"/>
            <a:ext cx="356196" cy="290379"/>
            <a:chOff x="-11728250" y="3245400"/>
            <a:chExt cx="353650" cy="288275"/>
          </a:xfrm>
        </p:grpSpPr>
        <p:sp>
          <p:nvSpPr>
            <p:cNvPr id="6780" name="Google Shape;6780;p63"/>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3"/>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3"/>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3"/>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3"/>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63"/>
          <p:cNvGrpSpPr/>
          <p:nvPr/>
        </p:nvGrpSpPr>
        <p:grpSpPr>
          <a:xfrm>
            <a:off x="7093939" y="2272427"/>
            <a:ext cx="311804" cy="355451"/>
            <a:chOff x="-11703850" y="4081850"/>
            <a:chExt cx="309575" cy="352875"/>
          </a:xfrm>
        </p:grpSpPr>
        <p:sp>
          <p:nvSpPr>
            <p:cNvPr id="6786" name="Google Shape;6786;p63"/>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3"/>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3"/>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3"/>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3"/>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3"/>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3"/>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3"/>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4" name="Google Shape;6794;p63"/>
          <p:cNvGrpSpPr/>
          <p:nvPr/>
        </p:nvGrpSpPr>
        <p:grpSpPr>
          <a:xfrm>
            <a:off x="5282595" y="2746580"/>
            <a:ext cx="357002" cy="355451"/>
            <a:chOff x="-9958475" y="3180025"/>
            <a:chExt cx="354450" cy="352875"/>
          </a:xfrm>
        </p:grpSpPr>
        <p:sp>
          <p:nvSpPr>
            <p:cNvPr id="6795" name="Google Shape;6795;p63"/>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3"/>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3"/>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63"/>
          <p:cNvGrpSpPr/>
          <p:nvPr/>
        </p:nvGrpSpPr>
        <p:grpSpPr>
          <a:xfrm>
            <a:off x="5291722" y="3222561"/>
            <a:ext cx="337966" cy="355325"/>
            <a:chOff x="-9949025" y="3615575"/>
            <a:chExt cx="335550" cy="352750"/>
          </a:xfrm>
        </p:grpSpPr>
        <p:sp>
          <p:nvSpPr>
            <p:cNvPr id="6799" name="Google Shape;6799;p63"/>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3"/>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3"/>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63"/>
          <p:cNvGrpSpPr/>
          <p:nvPr/>
        </p:nvGrpSpPr>
        <p:grpSpPr>
          <a:xfrm>
            <a:off x="7926568" y="2746067"/>
            <a:ext cx="360175" cy="358423"/>
            <a:chOff x="-9961625" y="4048175"/>
            <a:chExt cx="357600" cy="355825"/>
          </a:xfrm>
        </p:grpSpPr>
        <p:sp>
          <p:nvSpPr>
            <p:cNvPr id="6803" name="Google Shape;6803;p63"/>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3"/>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3"/>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3"/>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3"/>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3"/>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63"/>
          <p:cNvGrpSpPr/>
          <p:nvPr/>
        </p:nvGrpSpPr>
        <p:grpSpPr>
          <a:xfrm>
            <a:off x="6613289" y="3221579"/>
            <a:ext cx="364959" cy="357289"/>
            <a:chOff x="-8680950" y="3624225"/>
            <a:chExt cx="362350" cy="354700"/>
          </a:xfrm>
        </p:grpSpPr>
        <p:sp>
          <p:nvSpPr>
            <p:cNvPr id="6810" name="Google Shape;6810;p63"/>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3"/>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3"/>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3"/>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3"/>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3"/>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63"/>
          <p:cNvGrpSpPr/>
          <p:nvPr/>
        </p:nvGrpSpPr>
        <p:grpSpPr>
          <a:xfrm>
            <a:off x="5749533" y="1387239"/>
            <a:ext cx="313365" cy="355476"/>
            <a:chOff x="-13056975" y="3212300"/>
            <a:chExt cx="311125" cy="352900"/>
          </a:xfrm>
        </p:grpSpPr>
        <p:sp>
          <p:nvSpPr>
            <p:cNvPr id="6817" name="Google Shape;6817;p63"/>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3"/>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3"/>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3"/>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63"/>
          <p:cNvGrpSpPr/>
          <p:nvPr/>
        </p:nvGrpSpPr>
        <p:grpSpPr>
          <a:xfrm>
            <a:off x="5726921" y="1828034"/>
            <a:ext cx="358588" cy="355325"/>
            <a:chOff x="-13077450" y="3647075"/>
            <a:chExt cx="356025" cy="352750"/>
          </a:xfrm>
        </p:grpSpPr>
        <p:sp>
          <p:nvSpPr>
            <p:cNvPr id="6822" name="Google Shape;6822;p63"/>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3"/>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3"/>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63"/>
          <p:cNvGrpSpPr/>
          <p:nvPr/>
        </p:nvGrpSpPr>
        <p:grpSpPr>
          <a:xfrm>
            <a:off x="5738027" y="2271633"/>
            <a:ext cx="357002" cy="357037"/>
            <a:chOff x="-13079025" y="4079475"/>
            <a:chExt cx="354450" cy="354450"/>
          </a:xfrm>
        </p:grpSpPr>
        <p:sp>
          <p:nvSpPr>
            <p:cNvPr id="6826" name="Google Shape;6826;p63"/>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3"/>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3"/>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3"/>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63"/>
          <p:cNvGrpSpPr/>
          <p:nvPr/>
        </p:nvGrpSpPr>
        <p:grpSpPr>
          <a:xfrm>
            <a:off x="7511094" y="1387642"/>
            <a:ext cx="356221" cy="354670"/>
            <a:chOff x="-11292700" y="3213875"/>
            <a:chExt cx="353675" cy="352100"/>
          </a:xfrm>
        </p:grpSpPr>
        <p:sp>
          <p:nvSpPr>
            <p:cNvPr id="6831" name="Google Shape;6831;p63"/>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3"/>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3"/>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3"/>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3"/>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3"/>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3"/>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63"/>
          <p:cNvGrpSpPr/>
          <p:nvPr/>
        </p:nvGrpSpPr>
        <p:grpSpPr>
          <a:xfrm>
            <a:off x="7505152" y="1827581"/>
            <a:ext cx="368106" cy="356232"/>
            <a:chOff x="-11299000" y="3647875"/>
            <a:chExt cx="365475" cy="353650"/>
          </a:xfrm>
        </p:grpSpPr>
        <p:sp>
          <p:nvSpPr>
            <p:cNvPr id="6839" name="Google Shape;6839;p63"/>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3"/>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3"/>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3"/>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3"/>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3"/>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5" name="Google Shape;6845;p63"/>
          <p:cNvGrpSpPr/>
          <p:nvPr/>
        </p:nvGrpSpPr>
        <p:grpSpPr>
          <a:xfrm>
            <a:off x="7520614" y="2283532"/>
            <a:ext cx="357808" cy="333240"/>
            <a:chOff x="-11295075" y="4092875"/>
            <a:chExt cx="355250" cy="330825"/>
          </a:xfrm>
        </p:grpSpPr>
        <p:sp>
          <p:nvSpPr>
            <p:cNvPr id="6846" name="Google Shape;6846;p63"/>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3"/>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3"/>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3"/>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3"/>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63"/>
          <p:cNvGrpSpPr/>
          <p:nvPr/>
        </p:nvGrpSpPr>
        <p:grpSpPr>
          <a:xfrm>
            <a:off x="5746214" y="2746580"/>
            <a:ext cx="312585" cy="355451"/>
            <a:chOff x="-9500075" y="3180800"/>
            <a:chExt cx="310350" cy="352875"/>
          </a:xfrm>
        </p:grpSpPr>
        <p:sp>
          <p:nvSpPr>
            <p:cNvPr id="6852" name="Google Shape;6852;p63"/>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3"/>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3"/>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3"/>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3"/>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3"/>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3"/>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3"/>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3"/>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63"/>
          <p:cNvGrpSpPr/>
          <p:nvPr/>
        </p:nvGrpSpPr>
        <p:grpSpPr>
          <a:xfrm>
            <a:off x="5724005" y="3222095"/>
            <a:ext cx="356221" cy="356257"/>
            <a:chOff x="-9523700" y="3614000"/>
            <a:chExt cx="353675" cy="353675"/>
          </a:xfrm>
        </p:grpSpPr>
        <p:sp>
          <p:nvSpPr>
            <p:cNvPr id="6862" name="Google Shape;6862;p63"/>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3"/>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3"/>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3"/>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3"/>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3"/>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3"/>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3"/>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3"/>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63"/>
          <p:cNvGrpSpPr/>
          <p:nvPr/>
        </p:nvGrpSpPr>
        <p:grpSpPr>
          <a:xfrm>
            <a:off x="7508956" y="3244737"/>
            <a:ext cx="356221" cy="354670"/>
            <a:chOff x="-9523700" y="4049550"/>
            <a:chExt cx="353675" cy="352100"/>
          </a:xfrm>
        </p:grpSpPr>
        <p:sp>
          <p:nvSpPr>
            <p:cNvPr id="6872" name="Google Shape;6872;p63"/>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3"/>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3"/>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3"/>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3"/>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3"/>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3"/>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63"/>
          <p:cNvGrpSpPr/>
          <p:nvPr/>
        </p:nvGrpSpPr>
        <p:grpSpPr>
          <a:xfrm>
            <a:off x="7065071" y="3244710"/>
            <a:ext cx="357002" cy="311029"/>
            <a:chOff x="-8209150" y="3659675"/>
            <a:chExt cx="354450" cy="308775"/>
          </a:xfrm>
        </p:grpSpPr>
        <p:sp>
          <p:nvSpPr>
            <p:cNvPr id="6880" name="Google Shape;6880;p63"/>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3"/>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3"/>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3"/>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3"/>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3"/>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63"/>
          <p:cNvGrpSpPr/>
          <p:nvPr/>
        </p:nvGrpSpPr>
        <p:grpSpPr>
          <a:xfrm>
            <a:off x="6178632" y="2273623"/>
            <a:ext cx="356221" cy="353059"/>
            <a:chOff x="-12643475" y="4081850"/>
            <a:chExt cx="353675" cy="350500"/>
          </a:xfrm>
        </p:grpSpPr>
        <p:sp>
          <p:nvSpPr>
            <p:cNvPr id="6887" name="Google Shape;6887;p63"/>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3"/>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3"/>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3"/>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1" name="Google Shape;6891;p63"/>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2" name="Google Shape;6892;p63"/>
          <p:cNvGrpSpPr/>
          <p:nvPr/>
        </p:nvGrpSpPr>
        <p:grpSpPr>
          <a:xfrm>
            <a:off x="7961232" y="2283532"/>
            <a:ext cx="356221" cy="333240"/>
            <a:chOff x="-10858725" y="4092875"/>
            <a:chExt cx="353675" cy="330825"/>
          </a:xfrm>
        </p:grpSpPr>
        <p:sp>
          <p:nvSpPr>
            <p:cNvPr id="6893" name="Google Shape;6893;p63"/>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3"/>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3"/>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3"/>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3"/>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3"/>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63"/>
          <p:cNvGrpSpPr/>
          <p:nvPr/>
        </p:nvGrpSpPr>
        <p:grpSpPr>
          <a:xfrm>
            <a:off x="6219755" y="3222498"/>
            <a:ext cx="252278" cy="355451"/>
            <a:chOff x="-9039300" y="3614000"/>
            <a:chExt cx="250475" cy="352875"/>
          </a:xfrm>
        </p:grpSpPr>
        <p:sp>
          <p:nvSpPr>
            <p:cNvPr id="6900" name="Google Shape;6900;p63"/>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3"/>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63"/>
          <p:cNvGrpSpPr/>
          <p:nvPr/>
        </p:nvGrpSpPr>
        <p:grpSpPr>
          <a:xfrm>
            <a:off x="7951721" y="3244737"/>
            <a:ext cx="354635" cy="354670"/>
            <a:chOff x="-9088150" y="4049550"/>
            <a:chExt cx="352100" cy="352100"/>
          </a:xfrm>
        </p:grpSpPr>
        <p:sp>
          <p:nvSpPr>
            <p:cNvPr id="6903" name="Google Shape;6903;p63"/>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3"/>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3"/>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3"/>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3"/>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3"/>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63"/>
          <p:cNvGrpSpPr/>
          <p:nvPr/>
        </p:nvGrpSpPr>
        <p:grpSpPr>
          <a:xfrm>
            <a:off x="7086085" y="2746970"/>
            <a:ext cx="315757" cy="354670"/>
            <a:chOff x="-8191825" y="3174500"/>
            <a:chExt cx="313500" cy="352100"/>
          </a:xfrm>
        </p:grpSpPr>
        <p:sp>
          <p:nvSpPr>
            <p:cNvPr id="6910" name="Google Shape;6910;p63"/>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3"/>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3"/>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63"/>
          <p:cNvGrpSpPr/>
          <p:nvPr/>
        </p:nvGrpSpPr>
        <p:grpSpPr>
          <a:xfrm>
            <a:off x="4835443" y="1387491"/>
            <a:ext cx="356221" cy="354973"/>
            <a:chOff x="-13947000" y="3212800"/>
            <a:chExt cx="353675" cy="352400"/>
          </a:xfrm>
        </p:grpSpPr>
        <p:sp>
          <p:nvSpPr>
            <p:cNvPr id="6914" name="Google Shape;6914;p63"/>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3"/>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6" name="Google Shape;6916;p63"/>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7" name="Google Shape;6917;p63"/>
          <p:cNvGrpSpPr/>
          <p:nvPr/>
        </p:nvGrpSpPr>
        <p:grpSpPr>
          <a:xfrm>
            <a:off x="5278038" y="1386849"/>
            <a:ext cx="356221" cy="356257"/>
            <a:chOff x="-13512225" y="3211525"/>
            <a:chExt cx="353675" cy="353675"/>
          </a:xfrm>
        </p:grpSpPr>
        <p:sp>
          <p:nvSpPr>
            <p:cNvPr id="6918" name="Google Shape;6918;p63"/>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3"/>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3"/>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3"/>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3"/>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63"/>
          <p:cNvGrpSpPr/>
          <p:nvPr/>
        </p:nvGrpSpPr>
        <p:grpSpPr>
          <a:xfrm>
            <a:off x="6168320" y="1387239"/>
            <a:ext cx="356221" cy="355476"/>
            <a:chOff x="-12643475" y="3212300"/>
            <a:chExt cx="353675" cy="352900"/>
          </a:xfrm>
        </p:grpSpPr>
        <p:sp>
          <p:nvSpPr>
            <p:cNvPr id="6924" name="Google Shape;6924;p63"/>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3"/>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3"/>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3"/>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3"/>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3"/>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3"/>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3"/>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3"/>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63"/>
          <p:cNvGrpSpPr/>
          <p:nvPr/>
        </p:nvGrpSpPr>
        <p:grpSpPr>
          <a:xfrm>
            <a:off x="6168320" y="1839013"/>
            <a:ext cx="356221" cy="333366"/>
            <a:chOff x="-12643475" y="3657325"/>
            <a:chExt cx="353675" cy="330950"/>
          </a:xfrm>
        </p:grpSpPr>
        <p:sp>
          <p:nvSpPr>
            <p:cNvPr id="6934" name="Google Shape;6934;p63"/>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3"/>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3"/>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3"/>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3"/>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3"/>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63"/>
          <p:cNvGrpSpPr/>
          <p:nvPr/>
        </p:nvGrpSpPr>
        <p:grpSpPr>
          <a:xfrm>
            <a:off x="7951322" y="1387642"/>
            <a:ext cx="355416" cy="354670"/>
            <a:chOff x="-10857925" y="3213875"/>
            <a:chExt cx="352875" cy="352100"/>
          </a:xfrm>
        </p:grpSpPr>
        <p:sp>
          <p:nvSpPr>
            <p:cNvPr id="6941" name="Google Shape;6941;p63"/>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3"/>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3"/>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3"/>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3"/>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3"/>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3"/>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3"/>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3"/>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3"/>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63"/>
          <p:cNvGrpSpPr/>
          <p:nvPr/>
        </p:nvGrpSpPr>
        <p:grpSpPr>
          <a:xfrm>
            <a:off x="6168237" y="2747071"/>
            <a:ext cx="356096" cy="354469"/>
            <a:chOff x="-9089725" y="3180200"/>
            <a:chExt cx="353550" cy="351900"/>
          </a:xfrm>
        </p:grpSpPr>
        <p:sp>
          <p:nvSpPr>
            <p:cNvPr id="6952" name="Google Shape;6952;p63"/>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3"/>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63"/>
          <p:cNvGrpSpPr/>
          <p:nvPr/>
        </p:nvGrpSpPr>
        <p:grpSpPr>
          <a:xfrm>
            <a:off x="7060235" y="1826875"/>
            <a:ext cx="358588" cy="357642"/>
            <a:chOff x="7083760" y="1971660"/>
            <a:chExt cx="358588" cy="357642"/>
          </a:xfrm>
        </p:grpSpPr>
        <p:sp>
          <p:nvSpPr>
            <p:cNvPr id="6955" name="Google Shape;6955;p63"/>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3"/>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3"/>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3"/>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3"/>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3"/>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3"/>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3"/>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3"/>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3"/>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3"/>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3"/>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7" name="Google Shape;6967;p63"/>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6968" name="Google Shape;6968;p63"/>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72" name="Shape 6972"/>
        <p:cNvGrpSpPr/>
        <p:nvPr/>
      </p:nvGrpSpPr>
      <p:grpSpPr>
        <a:xfrm>
          <a:off x="0" y="0"/>
          <a:ext cx="0" cy="0"/>
          <a:chOff x="0" y="0"/>
          <a:chExt cx="0" cy="0"/>
        </a:xfrm>
      </p:grpSpPr>
      <p:sp>
        <p:nvSpPr>
          <p:cNvPr id="6973" name="Google Shape;6973;p64"/>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4" name="Google Shape;6974;p64"/>
          <p:cNvGrpSpPr/>
          <p:nvPr/>
        </p:nvGrpSpPr>
        <p:grpSpPr>
          <a:xfrm>
            <a:off x="719610" y="2243507"/>
            <a:ext cx="452798" cy="449473"/>
            <a:chOff x="-21322300" y="3693325"/>
            <a:chExt cx="306400" cy="304150"/>
          </a:xfrm>
        </p:grpSpPr>
        <p:sp>
          <p:nvSpPr>
            <p:cNvPr id="6975" name="Google Shape;6975;p64"/>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4"/>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4"/>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4"/>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64"/>
          <p:cNvGrpSpPr/>
          <p:nvPr/>
        </p:nvGrpSpPr>
        <p:grpSpPr>
          <a:xfrm>
            <a:off x="719019" y="2810244"/>
            <a:ext cx="453980" cy="422540"/>
            <a:chOff x="-21322300" y="4077125"/>
            <a:chExt cx="307200" cy="285925"/>
          </a:xfrm>
        </p:grpSpPr>
        <p:sp>
          <p:nvSpPr>
            <p:cNvPr id="6980" name="Google Shape;6980;p64"/>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4"/>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4"/>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4"/>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4"/>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4"/>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4"/>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4"/>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4"/>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4"/>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4"/>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4"/>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2" name="Google Shape;6992;p64"/>
          <p:cNvGrpSpPr/>
          <p:nvPr/>
        </p:nvGrpSpPr>
        <p:grpSpPr>
          <a:xfrm>
            <a:off x="3496195" y="1689128"/>
            <a:ext cx="451653" cy="450212"/>
            <a:chOff x="-19394200" y="3333800"/>
            <a:chExt cx="305625" cy="304650"/>
          </a:xfrm>
        </p:grpSpPr>
        <p:sp>
          <p:nvSpPr>
            <p:cNvPr id="6993" name="Google Shape;6993;p64"/>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4"/>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4"/>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4"/>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4"/>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4"/>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4"/>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4"/>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4"/>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64"/>
          <p:cNvGrpSpPr/>
          <p:nvPr/>
        </p:nvGrpSpPr>
        <p:grpSpPr>
          <a:xfrm>
            <a:off x="3495032" y="2243580"/>
            <a:ext cx="453980" cy="449325"/>
            <a:chOff x="-19396575" y="3708500"/>
            <a:chExt cx="307200" cy="304050"/>
          </a:xfrm>
        </p:grpSpPr>
        <p:sp>
          <p:nvSpPr>
            <p:cNvPr id="7003" name="Google Shape;7003;p64"/>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4"/>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4"/>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64"/>
          <p:cNvGrpSpPr/>
          <p:nvPr/>
        </p:nvGrpSpPr>
        <p:grpSpPr>
          <a:xfrm>
            <a:off x="3489212" y="2796461"/>
            <a:ext cx="465618" cy="450101"/>
            <a:chOff x="-19394200" y="4084200"/>
            <a:chExt cx="315075" cy="304575"/>
          </a:xfrm>
        </p:grpSpPr>
        <p:sp>
          <p:nvSpPr>
            <p:cNvPr id="7007" name="Google Shape;7007;p64"/>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4"/>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4"/>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4"/>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4"/>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4"/>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64"/>
          <p:cNvGrpSpPr/>
          <p:nvPr/>
        </p:nvGrpSpPr>
        <p:grpSpPr>
          <a:xfrm>
            <a:off x="6294923" y="1689001"/>
            <a:ext cx="400447" cy="450470"/>
            <a:chOff x="-17526750" y="3309200"/>
            <a:chExt cx="270975" cy="304825"/>
          </a:xfrm>
        </p:grpSpPr>
        <p:sp>
          <p:nvSpPr>
            <p:cNvPr id="7014" name="Google Shape;7014;p64"/>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4"/>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4"/>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4"/>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4"/>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64"/>
          <p:cNvGrpSpPr/>
          <p:nvPr/>
        </p:nvGrpSpPr>
        <p:grpSpPr>
          <a:xfrm>
            <a:off x="6271075" y="2244173"/>
            <a:ext cx="448143" cy="448143"/>
            <a:chOff x="-17542500" y="3684100"/>
            <a:chExt cx="303250" cy="303250"/>
          </a:xfrm>
        </p:grpSpPr>
        <p:sp>
          <p:nvSpPr>
            <p:cNvPr id="7020" name="Google Shape;7020;p64"/>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4"/>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4"/>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4"/>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4"/>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4"/>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4"/>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64"/>
          <p:cNvGrpSpPr/>
          <p:nvPr/>
        </p:nvGrpSpPr>
        <p:grpSpPr>
          <a:xfrm>
            <a:off x="6270484" y="2810817"/>
            <a:ext cx="449325" cy="421395"/>
            <a:chOff x="-17542500" y="4068450"/>
            <a:chExt cx="304050" cy="285150"/>
          </a:xfrm>
        </p:grpSpPr>
        <p:sp>
          <p:nvSpPr>
            <p:cNvPr id="7028" name="Google Shape;7028;p64"/>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4"/>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4"/>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4"/>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4"/>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4"/>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64"/>
          <p:cNvGrpSpPr/>
          <p:nvPr/>
        </p:nvGrpSpPr>
        <p:grpSpPr>
          <a:xfrm>
            <a:off x="3500906" y="3342211"/>
            <a:ext cx="343404" cy="449325"/>
            <a:chOff x="-15652200" y="3335975"/>
            <a:chExt cx="232375" cy="304050"/>
          </a:xfrm>
        </p:grpSpPr>
        <p:sp>
          <p:nvSpPr>
            <p:cNvPr id="7035" name="Google Shape;7035;p64"/>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4"/>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4"/>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4"/>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4"/>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4"/>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4"/>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4"/>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4"/>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64"/>
          <p:cNvGrpSpPr/>
          <p:nvPr/>
        </p:nvGrpSpPr>
        <p:grpSpPr>
          <a:xfrm>
            <a:off x="1274819" y="2243729"/>
            <a:ext cx="449325" cy="449030"/>
            <a:chOff x="-20945825" y="3692175"/>
            <a:chExt cx="304050" cy="303850"/>
          </a:xfrm>
        </p:grpSpPr>
        <p:sp>
          <p:nvSpPr>
            <p:cNvPr id="7045" name="Google Shape;7045;p64"/>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4"/>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4"/>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4"/>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64"/>
          <p:cNvGrpSpPr/>
          <p:nvPr/>
        </p:nvGrpSpPr>
        <p:grpSpPr>
          <a:xfrm>
            <a:off x="4081644" y="1689848"/>
            <a:ext cx="372516" cy="448771"/>
            <a:chOff x="-18994100" y="3334775"/>
            <a:chExt cx="252075" cy="303675"/>
          </a:xfrm>
        </p:grpSpPr>
        <p:sp>
          <p:nvSpPr>
            <p:cNvPr id="7050" name="Google Shape;7050;p64"/>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4"/>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4"/>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4"/>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4" name="Google Shape;7054;p64"/>
          <p:cNvGrpSpPr/>
          <p:nvPr/>
        </p:nvGrpSpPr>
        <p:grpSpPr>
          <a:xfrm>
            <a:off x="4096200" y="2244743"/>
            <a:ext cx="343404" cy="446998"/>
            <a:chOff x="-18983850" y="3710075"/>
            <a:chExt cx="232375" cy="302475"/>
          </a:xfrm>
        </p:grpSpPr>
        <p:sp>
          <p:nvSpPr>
            <p:cNvPr id="7055" name="Google Shape;7055;p64"/>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4"/>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4"/>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4"/>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64"/>
          <p:cNvGrpSpPr/>
          <p:nvPr/>
        </p:nvGrpSpPr>
        <p:grpSpPr>
          <a:xfrm>
            <a:off x="1274247" y="1689573"/>
            <a:ext cx="450470" cy="449325"/>
            <a:chOff x="-20946600" y="3317850"/>
            <a:chExt cx="304825" cy="304050"/>
          </a:xfrm>
        </p:grpSpPr>
        <p:sp>
          <p:nvSpPr>
            <p:cNvPr id="7060" name="Google Shape;7060;p64"/>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4"/>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4"/>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64"/>
          <p:cNvGrpSpPr/>
          <p:nvPr/>
        </p:nvGrpSpPr>
        <p:grpSpPr>
          <a:xfrm>
            <a:off x="1300422" y="2797442"/>
            <a:ext cx="398119" cy="448143"/>
            <a:chOff x="-20930075" y="4066100"/>
            <a:chExt cx="269400" cy="303250"/>
          </a:xfrm>
        </p:grpSpPr>
        <p:sp>
          <p:nvSpPr>
            <p:cNvPr id="7064" name="Google Shape;7064;p64"/>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4"/>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64"/>
          <p:cNvGrpSpPr/>
          <p:nvPr/>
        </p:nvGrpSpPr>
        <p:grpSpPr>
          <a:xfrm>
            <a:off x="4042667" y="2797422"/>
            <a:ext cx="450470" cy="448180"/>
            <a:chOff x="-19020075" y="4084200"/>
            <a:chExt cx="304825" cy="303275"/>
          </a:xfrm>
        </p:grpSpPr>
        <p:sp>
          <p:nvSpPr>
            <p:cNvPr id="7067" name="Google Shape;7067;p64"/>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4"/>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4"/>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4"/>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4"/>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4"/>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4"/>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4"/>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4"/>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64"/>
          <p:cNvGrpSpPr/>
          <p:nvPr/>
        </p:nvGrpSpPr>
        <p:grpSpPr>
          <a:xfrm>
            <a:off x="6859931" y="1689001"/>
            <a:ext cx="396937" cy="450470"/>
            <a:chOff x="-17149475" y="3309200"/>
            <a:chExt cx="268600" cy="304825"/>
          </a:xfrm>
        </p:grpSpPr>
        <p:sp>
          <p:nvSpPr>
            <p:cNvPr id="7077" name="Google Shape;7077;p64"/>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4"/>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64"/>
          <p:cNvGrpSpPr/>
          <p:nvPr/>
        </p:nvGrpSpPr>
        <p:grpSpPr>
          <a:xfrm>
            <a:off x="6833737" y="2258120"/>
            <a:ext cx="449325" cy="420249"/>
            <a:chOff x="-17168375" y="3692750"/>
            <a:chExt cx="304050" cy="284375"/>
          </a:xfrm>
        </p:grpSpPr>
        <p:sp>
          <p:nvSpPr>
            <p:cNvPr id="7080" name="Google Shape;7080;p64"/>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4"/>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4"/>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4"/>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4"/>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4"/>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4"/>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64"/>
          <p:cNvGrpSpPr/>
          <p:nvPr/>
        </p:nvGrpSpPr>
        <p:grpSpPr>
          <a:xfrm>
            <a:off x="6830246" y="2796852"/>
            <a:ext cx="456308" cy="449325"/>
            <a:chOff x="-17170750" y="4058800"/>
            <a:chExt cx="308775" cy="304050"/>
          </a:xfrm>
        </p:grpSpPr>
        <p:sp>
          <p:nvSpPr>
            <p:cNvPr id="7088" name="Google Shape;7088;p64"/>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4"/>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4"/>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4"/>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4"/>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4"/>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4"/>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4"/>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4"/>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4"/>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4"/>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4"/>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4"/>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4"/>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4"/>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4"/>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4"/>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64"/>
          <p:cNvGrpSpPr/>
          <p:nvPr/>
        </p:nvGrpSpPr>
        <p:grpSpPr>
          <a:xfrm>
            <a:off x="5692143" y="3343358"/>
            <a:ext cx="450470" cy="446998"/>
            <a:chOff x="-15688425" y="3707725"/>
            <a:chExt cx="304825" cy="302475"/>
          </a:xfrm>
        </p:grpSpPr>
        <p:sp>
          <p:nvSpPr>
            <p:cNvPr id="7106" name="Google Shape;7106;p64"/>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4"/>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4"/>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4"/>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4"/>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4"/>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2" name="Google Shape;7112;p64"/>
          <p:cNvGrpSpPr/>
          <p:nvPr/>
        </p:nvGrpSpPr>
        <p:grpSpPr>
          <a:xfrm>
            <a:off x="1836300" y="1690441"/>
            <a:ext cx="451653" cy="447589"/>
            <a:chOff x="-20572500" y="3319025"/>
            <a:chExt cx="305625" cy="302875"/>
          </a:xfrm>
        </p:grpSpPr>
        <p:sp>
          <p:nvSpPr>
            <p:cNvPr id="7113" name="Google Shape;7113;p64"/>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4"/>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64"/>
          <p:cNvGrpSpPr/>
          <p:nvPr/>
        </p:nvGrpSpPr>
        <p:grpSpPr>
          <a:xfrm>
            <a:off x="1837463" y="2305410"/>
            <a:ext cx="449325" cy="325670"/>
            <a:chOff x="-20571700" y="3722875"/>
            <a:chExt cx="304050" cy="220375"/>
          </a:xfrm>
        </p:grpSpPr>
        <p:sp>
          <p:nvSpPr>
            <p:cNvPr id="7116" name="Google Shape;7116;p6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4"/>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64"/>
          <p:cNvGrpSpPr/>
          <p:nvPr/>
        </p:nvGrpSpPr>
        <p:grpSpPr>
          <a:xfrm>
            <a:off x="1836891" y="2796278"/>
            <a:ext cx="450470" cy="450470"/>
            <a:chOff x="-20571700" y="4066875"/>
            <a:chExt cx="304825" cy="304825"/>
          </a:xfrm>
        </p:grpSpPr>
        <p:sp>
          <p:nvSpPr>
            <p:cNvPr id="7124" name="Google Shape;7124;p64"/>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4"/>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4"/>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4"/>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4"/>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4"/>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64"/>
          <p:cNvGrpSpPr/>
          <p:nvPr/>
        </p:nvGrpSpPr>
        <p:grpSpPr>
          <a:xfrm>
            <a:off x="4603593" y="1688259"/>
            <a:ext cx="453980" cy="451948"/>
            <a:chOff x="-18645175" y="3334200"/>
            <a:chExt cx="307200" cy="305825"/>
          </a:xfrm>
        </p:grpSpPr>
        <p:sp>
          <p:nvSpPr>
            <p:cNvPr id="7131" name="Google Shape;7131;p64"/>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4"/>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4"/>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4"/>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4"/>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64"/>
          <p:cNvGrpSpPr/>
          <p:nvPr/>
        </p:nvGrpSpPr>
        <p:grpSpPr>
          <a:xfrm>
            <a:off x="4604184" y="2242989"/>
            <a:ext cx="452798" cy="450507"/>
            <a:chOff x="-18645175" y="3708500"/>
            <a:chExt cx="306400" cy="304850"/>
          </a:xfrm>
        </p:grpSpPr>
        <p:sp>
          <p:nvSpPr>
            <p:cNvPr id="7137" name="Google Shape;7137;p64"/>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4"/>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4"/>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4"/>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4"/>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4"/>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4"/>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64"/>
          <p:cNvGrpSpPr/>
          <p:nvPr/>
        </p:nvGrpSpPr>
        <p:grpSpPr>
          <a:xfrm>
            <a:off x="4601857" y="2795630"/>
            <a:ext cx="457453" cy="451763"/>
            <a:chOff x="-18647525" y="4082625"/>
            <a:chExt cx="309550" cy="305700"/>
          </a:xfrm>
        </p:grpSpPr>
        <p:sp>
          <p:nvSpPr>
            <p:cNvPr id="7145" name="Google Shape;7145;p64"/>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4"/>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4"/>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4"/>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64"/>
          <p:cNvGrpSpPr/>
          <p:nvPr/>
        </p:nvGrpSpPr>
        <p:grpSpPr>
          <a:xfrm>
            <a:off x="7412241" y="1689592"/>
            <a:ext cx="395755" cy="449288"/>
            <a:chOff x="-16775350" y="3309200"/>
            <a:chExt cx="267800" cy="304025"/>
          </a:xfrm>
        </p:grpSpPr>
        <p:sp>
          <p:nvSpPr>
            <p:cNvPr id="7150" name="Google Shape;7150;p64"/>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4"/>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4"/>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64"/>
          <p:cNvGrpSpPr/>
          <p:nvPr/>
        </p:nvGrpSpPr>
        <p:grpSpPr>
          <a:xfrm>
            <a:off x="7412241" y="2241827"/>
            <a:ext cx="395755" cy="452835"/>
            <a:chOff x="-16775350" y="3683300"/>
            <a:chExt cx="267800" cy="306425"/>
          </a:xfrm>
        </p:grpSpPr>
        <p:sp>
          <p:nvSpPr>
            <p:cNvPr id="7154" name="Google Shape;7154;p64"/>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4"/>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4"/>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64"/>
          <p:cNvGrpSpPr/>
          <p:nvPr/>
        </p:nvGrpSpPr>
        <p:grpSpPr>
          <a:xfrm>
            <a:off x="7384292" y="2796870"/>
            <a:ext cx="451653" cy="449288"/>
            <a:chOff x="-16794250" y="4058225"/>
            <a:chExt cx="305625" cy="304025"/>
          </a:xfrm>
        </p:grpSpPr>
        <p:sp>
          <p:nvSpPr>
            <p:cNvPr id="7158" name="Google Shape;7158;p64"/>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4"/>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4"/>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4"/>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4"/>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4"/>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4"/>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4"/>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4"/>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7" name="Google Shape;7167;p64"/>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8" name="Google Shape;7168;p64"/>
          <p:cNvGrpSpPr/>
          <p:nvPr/>
        </p:nvGrpSpPr>
        <p:grpSpPr>
          <a:xfrm>
            <a:off x="2385709" y="1689573"/>
            <a:ext cx="457453" cy="449325"/>
            <a:chOff x="-20199150" y="3317850"/>
            <a:chExt cx="309550" cy="304050"/>
          </a:xfrm>
        </p:grpSpPr>
        <p:sp>
          <p:nvSpPr>
            <p:cNvPr id="7169" name="Google Shape;7169;p64"/>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4"/>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4"/>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4"/>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4"/>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4"/>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4"/>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64"/>
          <p:cNvGrpSpPr/>
          <p:nvPr/>
        </p:nvGrpSpPr>
        <p:grpSpPr>
          <a:xfrm>
            <a:off x="2388036" y="2242861"/>
            <a:ext cx="452798" cy="450766"/>
            <a:chOff x="-20199150" y="3693150"/>
            <a:chExt cx="306400" cy="305025"/>
          </a:xfrm>
        </p:grpSpPr>
        <p:sp>
          <p:nvSpPr>
            <p:cNvPr id="7177" name="Google Shape;7177;p64"/>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4"/>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4"/>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4"/>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4"/>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4"/>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64"/>
          <p:cNvGrpSpPr/>
          <p:nvPr/>
        </p:nvGrpSpPr>
        <p:grpSpPr>
          <a:xfrm>
            <a:off x="2388609" y="2795687"/>
            <a:ext cx="451653" cy="451653"/>
            <a:chOff x="-20197575" y="4066875"/>
            <a:chExt cx="305625" cy="305625"/>
          </a:xfrm>
        </p:grpSpPr>
        <p:sp>
          <p:nvSpPr>
            <p:cNvPr id="7184" name="Google Shape;7184;p64"/>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4"/>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4"/>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4"/>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4"/>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4"/>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4"/>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4"/>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64"/>
          <p:cNvGrpSpPr/>
          <p:nvPr/>
        </p:nvGrpSpPr>
        <p:grpSpPr>
          <a:xfrm>
            <a:off x="5170827" y="1687520"/>
            <a:ext cx="449325" cy="453426"/>
            <a:chOff x="-18271050" y="3333200"/>
            <a:chExt cx="304050" cy="306825"/>
          </a:xfrm>
        </p:grpSpPr>
        <p:sp>
          <p:nvSpPr>
            <p:cNvPr id="7193" name="Google Shape;7193;p64"/>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4"/>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4"/>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4"/>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4"/>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64"/>
          <p:cNvGrpSpPr/>
          <p:nvPr/>
        </p:nvGrpSpPr>
        <p:grpSpPr>
          <a:xfrm>
            <a:off x="5171399" y="2244171"/>
            <a:ext cx="448180" cy="448143"/>
            <a:chOff x="-18270275" y="3710875"/>
            <a:chExt cx="303275" cy="303250"/>
          </a:xfrm>
        </p:grpSpPr>
        <p:sp>
          <p:nvSpPr>
            <p:cNvPr id="7199" name="Google Shape;7199;p64"/>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4"/>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4"/>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4"/>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4"/>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4"/>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64"/>
          <p:cNvGrpSpPr/>
          <p:nvPr/>
        </p:nvGrpSpPr>
        <p:grpSpPr>
          <a:xfrm>
            <a:off x="5224951" y="2797422"/>
            <a:ext cx="341076" cy="448180"/>
            <a:chOff x="-18234025" y="4084200"/>
            <a:chExt cx="230800" cy="303275"/>
          </a:xfrm>
        </p:grpSpPr>
        <p:sp>
          <p:nvSpPr>
            <p:cNvPr id="7206" name="Google Shape;7206;p64"/>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4"/>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4"/>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64"/>
          <p:cNvGrpSpPr/>
          <p:nvPr/>
        </p:nvGrpSpPr>
        <p:grpSpPr>
          <a:xfrm>
            <a:off x="2337506" y="3341641"/>
            <a:ext cx="449325" cy="450470"/>
            <a:chOff x="-16419350" y="3308400"/>
            <a:chExt cx="304050" cy="304825"/>
          </a:xfrm>
        </p:grpSpPr>
        <p:sp>
          <p:nvSpPr>
            <p:cNvPr id="7210" name="Google Shape;7210;p64"/>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4"/>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4"/>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4"/>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4"/>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4"/>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4"/>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64"/>
          <p:cNvGrpSpPr/>
          <p:nvPr/>
        </p:nvGrpSpPr>
        <p:grpSpPr>
          <a:xfrm>
            <a:off x="4609062" y="3340423"/>
            <a:ext cx="395755" cy="452872"/>
            <a:chOff x="-16401225" y="3683275"/>
            <a:chExt cx="267800" cy="306450"/>
          </a:xfrm>
        </p:grpSpPr>
        <p:sp>
          <p:nvSpPr>
            <p:cNvPr id="7218" name="Google Shape;7218;p64"/>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4"/>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4"/>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4"/>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4"/>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4"/>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4"/>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64"/>
          <p:cNvGrpSpPr/>
          <p:nvPr/>
        </p:nvGrpSpPr>
        <p:grpSpPr>
          <a:xfrm>
            <a:off x="7974511" y="2797062"/>
            <a:ext cx="450470" cy="448180"/>
            <a:chOff x="-16419350" y="4058200"/>
            <a:chExt cx="304825" cy="303275"/>
          </a:xfrm>
        </p:grpSpPr>
        <p:sp>
          <p:nvSpPr>
            <p:cNvPr id="7226" name="Google Shape;7226;p64"/>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4"/>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4"/>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4"/>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4"/>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4"/>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4"/>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64"/>
          <p:cNvGrpSpPr/>
          <p:nvPr/>
        </p:nvGrpSpPr>
        <p:grpSpPr>
          <a:xfrm>
            <a:off x="4001398" y="3343080"/>
            <a:ext cx="450507" cy="447589"/>
            <a:chOff x="-15296200" y="3326900"/>
            <a:chExt cx="304850" cy="302875"/>
          </a:xfrm>
        </p:grpSpPr>
        <p:sp>
          <p:nvSpPr>
            <p:cNvPr id="7234" name="Google Shape;7234;p64"/>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4"/>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4"/>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4"/>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4"/>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64"/>
          <p:cNvGrpSpPr/>
          <p:nvPr/>
        </p:nvGrpSpPr>
        <p:grpSpPr>
          <a:xfrm>
            <a:off x="2917051" y="1706881"/>
            <a:ext cx="486566" cy="414708"/>
            <a:chOff x="-19835275" y="3330250"/>
            <a:chExt cx="329250" cy="280625"/>
          </a:xfrm>
        </p:grpSpPr>
        <p:sp>
          <p:nvSpPr>
            <p:cNvPr id="7240" name="Google Shape;7240;p64"/>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4"/>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4"/>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64"/>
          <p:cNvGrpSpPr/>
          <p:nvPr/>
        </p:nvGrpSpPr>
        <p:grpSpPr>
          <a:xfrm>
            <a:off x="2935080" y="2243470"/>
            <a:ext cx="450507" cy="449547"/>
            <a:chOff x="-19822675" y="3692750"/>
            <a:chExt cx="304850" cy="304200"/>
          </a:xfrm>
        </p:grpSpPr>
        <p:sp>
          <p:nvSpPr>
            <p:cNvPr id="7244" name="Google Shape;7244;p64"/>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4"/>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4"/>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4"/>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4"/>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64"/>
          <p:cNvGrpSpPr/>
          <p:nvPr/>
        </p:nvGrpSpPr>
        <p:grpSpPr>
          <a:xfrm>
            <a:off x="2935672" y="2796278"/>
            <a:ext cx="449325" cy="450470"/>
            <a:chOff x="-19822675" y="4066875"/>
            <a:chExt cx="304050" cy="304825"/>
          </a:xfrm>
        </p:grpSpPr>
        <p:sp>
          <p:nvSpPr>
            <p:cNvPr id="7250" name="Google Shape;7250;p64"/>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4"/>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4"/>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4"/>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4"/>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4"/>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6" name="Google Shape;7256;p64"/>
          <p:cNvGrpSpPr/>
          <p:nvPr/>
        </p:nvGrpSpPr>
        <p:grpSpPr>
          <a:xfrm>
            <a:off x="5744740" y="1689571"/>
            <a:ext cx="399302" cy="449325"/>
            <a:chOff x="-17878825" y="3334400"/>
            <a:chExt cx="270200" cy="304050"/>
          </a:xfrm>
        </p:grpSpPr>
        <p:sp>
          <p:nvSpPr>
            <p:cNvPr id="7257" name="Google Shape;7257;p64"/>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4"/>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4"/>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4"/>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4"/>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4"/>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4"/>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64"/>
          <p:cNvGrpSpPr/>
          <p:nvPr/>
        </p:nvGrpSpPr>
        <p:grpSpPr>
          <a:xfrm>
            <a:off x="5718565" y="2242416"/>
            <a:ext cx="451653" cy="451653"/>
            <a:chOff x="-17896150" y="3709300"/>
            <a:chExt cx="305625" cy="305625"/>
          </a:xfrm>
        </p:grpSpPr>
        <p:sp>
          <p:nvSpPr>
            <p:cNvPr id="7265" name="Google Shape;7265;p64"/>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4"/>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4"/>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4"/>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64"/>
          <p:cNvGrpSpPr/>
          <p:nvPr/>
        </p:nvGrpSpPr>
        <p:grpSpPr>
          <a:xfrm>
            <a:off x="5746495" y="2795686"/>
            <a:ext cx="395792" cy="451653"/>
            <a:chOff x="-17878025" y="4082625"/>
            <a:chExt cx="267825" cy="305625"/>
          </a:xfrm>
        </p:grpSpPr>
        <p:sp>
          <p:nvSpPr>
            <p:cNvPr id="7270" name="Google Shape;7270;p64"/>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4"/>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4"/>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4"/>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4"/>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4"/>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4"/>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64"/>
          <p:cNvGrpSpPr/>
          <p:nvPr/>
        </p:nvGrpSpPr>
        <p:grpSpPr>
          <a:xfrm>
            <a:off x="2890388" y="3355015"/>
            <a:ext cx="450507" cy="423722"/>
            <a:chOff x="-16044450" y="3317850"/>
            <a:chExt cx="304850" cy="286725"/>
          </a:xfrm>
        </p:grpSpPr>
        <p:sp>
          <p:nvSpPr>
            <p:cNvPr id="7278" name="Google Shape;7278;p64"/>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4"/>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4"/>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4"/>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2" name="Google Shape;7282;p64"/>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3" name="Google Shape;7283;p64"/>
          <p:cNvGrpSpPr/>
          <p:nvPr/>
        </p:nvGrpSpPr>
        <p:grpSpPr>
          <a:xfrm>
            <a:off x="8012905" y="2243724"/>
            <a:ext cx="373662" cy="449030"/>
            <a:chOff x="-16018450" y="4058400"/>
            <a:chExt cx="252850" cy="303850"/>
          </a:xfrm>
        </p:grpSpPr>
        <p:sp>
          <p:nvSpPr>
            <p:cNvPr id="7284" name="Google Shape;7284;p64"/>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4"/>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4"/>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4"/>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8" name="Google Shape;7288;p64"/>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93" name="Shape 7293"/>
        <p:cNvGrpSpPr/>
        <p:nvPr/>
      </p:nvGrpSpPr>
      <p:grpSpPr>
        <a:xfrm>
          <a:off x="0" y="0"/>
          <a:ext cx="0" cy="0"/>
          <a:chOff x="0" y="0"/>
          <a:chExt cx="0" cy="0"/>
        </a:xfrm>
      </p:grpSpPr>
      <p:grpSp>
        <p:nvGrpSpPr>
          <p:cNvPr id="7294" name="Google Shape;7294;p65"/>
          <p:cNvGrpSpPr/>
          <p:nvPr/>
        </p:nvGrpSpPr>
        <p:grpSpPr>
          <a:xfrm>
            <a:off x="829817" y="1689241"/>
            <a:ext cx="442337" cy="419623"/>
            <a:chOff x="-6696925" y="3272575"/>
            <a:chExt cx="307200" cy="291425"/>
          </a:xfrm>
        </p:grpSpPr>
        <p:sp>
          <p:nvSpPr>
            <p:cNvPr id="7295" name="Google Shape;7295;p65"/>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5"/>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65"/>
          <p:cNvGrpSpPr/>
          <p:nvPr/>
        </p:nvGrpSpPr>
        <p:grpSpPr>
          <a:xfrm>
            <a:off x="829799" y="2204636"/>
            <a:ext cx="442373" cy="420775"/>
            <a:chOff x="-6690625" y="3631325"/>
            <a:chExt cx="307225" cy="292225"/>
          </a:xfrm>
        </p:grpSpPr>
        <p:sp>
          <p:nvSpPr>
            <p:cNvPr id="7298" name="Google Shape;7298;p6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65"/>
          <p:cNvGrpSpPr/>
          <p:nvPr/>
        </p:nvGrpSpPr>
        <p:grpSpPr>
          <a:xfrm>
            <a:off x="851921" y="2756972"/>
            <a:ext cx="421927" cy="419371"/>
            <a:chOff x="-6689825" y="3992050"/>
            <a:chExt cx="293025" cy="291250"/>
          </a:xfrm>
        </p:grpSpPr>
        <p:sp>
          <p:nvSpPr>
            <p:cNvPr id="7304" name="Google Shape;7304;p6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6" name="Google Shape;7316;p65"/>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7" name="Google Shape;7317;p65"/>
          <p:cNvGrpSpPr/>
          <p:nvPr/>
        </p:nvGrpSpPr>
        <p:grpSpPr>
          <a:xfrm>
            <a:off x="3535232" y="2205192"/>
            <a:ext cx="423043" cy="419659"/>
            <a:chOff x="-4837325" y="3612425"/>
            <a:chExt cx="293800" cy="291450"/>
          </a:xfrm>
        </p:grpSpPr>
        <p:sp>
          <p:nvSpPr>
            <p:cNvPr id="7318" name="Google Shape;7318;p65"/>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5"/>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5"/>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65"/>
          <p:cNvGrpSpPr/>
          <p:nvPr/>
        </p:nvGrpSpPr>
        <p:grpSpPr>
          <a:xfrm>
            <a:off x="3548265" y="2756826"/>
            <a:ext cx="420775" cy="419659"/>
            <a:chOff x="-4837325" y="3971575"/>
            <a:chExt cx="292225" cy="291450"/>
          </a:xfrm>
        </p:grpSpPr>
        <p:sp>
          <p:nvSpPr>
            <p:cNvPr id="7322" name="Google Shape;7322;p65"/>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5"/>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5"/>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5"/>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5"/>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5"/>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65"/>
          <p:cNvGrpSpPr/>
          <p:nvPr/>
        </p:nvGrpSpPr>
        <p:grpSpPr>
          <a:xfrm>
            <a:off x="6240279" y="1714185"/>
            <a:ext cx="430998" cy="369730"/>
            <a:chOff x="-3037625" y="3254850"/>
            <a:chExt cx="299325" cy="256775"/>
          </a:xfrm>
        </p:grpSpPr>
        <p:sp>
          <p:nvSpPr>
            <p:cNvPr id="7329" name="Google Shape;7329;p6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65"/>
          <p:cNvGrpSpPr/>
          <p:nvPr/>
        </p:nvGrpSpPr>
        <p:grpSpPr>
          <a:xfrm>
            <a:off x="6244239" y="2204615"/>
            <a:ext cx="423079" cy="420811"/>
            <a:chOff x="-3031325" y="3597450"/>
            <a:chExt cx="293825" cy="292250"/>
          </a:xfrm>
        </p:grpSpPr>
        <p:sp>
          <p:nvSpPr>
            <p:cNvPr id="7334" name="Google Shape;7334;p6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65"/>
          <p:cNvGrpSpPr/>
          <p:nvPr/>
        </p:nvGrpSpPr>
        <p:grpSpPr>
          <a:xfrm>
            <a:off x="6256714" y="2781214"/>
            <a:ext cx="421927" cy="370882"/>
            <a:chOff x="-3030525" y="3973150"/>
            <a:chExt cx="293025" cy="257575"/>
          </a:xfrm>
        </p:grpSpPr>
        <p:sp>
          <p:nvSpPr>
            <p:cNvPr id="7339" name="Google Shape;7339;p6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65"/>
          <p:cNvGrpSpPr/>
          <p:nvPr/>
        </p:nvGrpSpPr>
        <p:grpSpPr>
          <a:xfrm>
            <a:off x="1358307" y="3369426"/>
            <a:ext cx="421927" cy="297195"/>
            <a:chOff x="-1199300" y="3279250"/>
            <a:chExt cx="293025" cy="206400"/>
          </a:xfrm>
        </p:grpSpPr>
        <p:sp>
          <p:nvSpPr>
            <p:cNvPr id="7342" name="Google Shape;7342;p65"/>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5"/>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5"/>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5"/>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65"/>
          <p:cNvGrpSpPr/>
          <p:nvPr/>
        </p:nvGrpSpPr>
        <p:grpSpPr>
          <a:xfrm>
            <a:off x="1365393" y="1688773"/>
            <a:ext cx="444605" cy="420559"/>
            <a:chOff x="-6338550" y="3272950"/>
            <a:chExt cx="308775" cy="292075"/>
          </a:xfrm>
        </p:grpSpPr>
        <p:sp>
          <p:nvSpPr>
            <p:cNvPr id="7347" name="Google Shape;7347;p65"/>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5"/>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5"/>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65"/>
          <p:cNvGrpSpPr/>
          <p:nvPr/>
        </p:nvGrpSpPr>
        <p:grpSpPr>
          <a:xfrm>
            <a:off x="1376732" y="2205194"/>
            <a:ext cx="421927" cy="419659"/>
            <a:chOff x="-6329100" y="3632100"/>
            <a:chExt cx="293025" cy="291450"/>
          </a:xfrm>
        </p:grpSpPr>
        <p:sp>
          <p:nvSpPr>
            <p:cNvPr id="7351" name="Google Shape;7351;p6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4" name="Google Shape;7354;p65"/>
          <p:cNvGrpSpPr/>
          <p:nvPr/>
        </p:nvGrpSpPr>
        <p:grpSpPr>
          <a:xfrm>
            <a:off x="1389783" y="2756828"/>
            <a:ext cx="419623" cy="419659"/>
            <a:chOff x="-6329875" y="3992050"/>
            <a:chExt cx="291425" cy="291450"/>
          </a:xfrm>
        </p:grpSpPr>
        <p:sp>
          <p:nvSpPr>
            <p:cNvPr id="7355" name="Google Shape;7355;p65"/>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5"/>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5"/>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5"/>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65"/>
          <p:cNvGrpSpPr/>
          <p:nvPr/>
        </p:nvGrpSpPr>
        <p:grpSpPr>
          <a:xfrm>
            <a:off x="4075920" y="1687530"/>
            <a:ext cx="423079" cy="423043"/>
            <a:chOff x="-4478975" y="3251700"/>
            <a:chExt cx="293825" cy="293800"/>
          </a:xfrm>
        </p:grpSpPr>
        <p:sp>
          <p:nvSpPr>
            <p:cNvPr id="7360" name="Google Shape;7360;p65"/>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5"/>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5"/>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65"/>
          <p:cNvGrpSpPr/>
          <p:nvPr/>
        </p:nvGrpSpPr>
        <p:grpSpPr>
          <a:xfrm>
            <a:off x="4075920" y="2205192"/>
            <a:ext cx="423079" cy="419659"/>
            <a:chOff x="-4475825" y="3612425"/>
            <a:chExt cx="293825" cy="291450"/>
          </a:xfrm>
        </p:grpSpPr>
        <p:sp>
          <p:nvSpPr>
            <p:cNvPr id="7364" name="Google Shape;7364;p6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65"/>
          <p:cNvGrpSpPr/>
          <p:nvPr/>
        </p:nvGrpSpPr>
        <p:grpSpPr>
          <a:xfrm>
            <a:off x="4084992" y="2756844"/>
            <a:ext cx="428730" cy="419623"/>
            <a:chOff x="-4480550" y="3970800"/>
            <a:chExt cx="297750" cy="291425"/>
          </a:xfrm>
        </p:grpSpPr>
        <p:sp>
          <p:nvSpPr>
            <p:cNvPr id="7368" name="Google Shape;7368;p65"/>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5"/>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65"/>
          <p:cNvGrpSpPr/>
          <p:nvPr/>
        </p:nvGrpSpPr>
        <p:grpSpPr>
          <a:xfrm>
            <a:off x="6788826" y="1689221"/>
            <a:ext cx="415123" cy="419659"/>
            <a:chOff x="-2668225" y="3239075"/>
            <a:chExt cx="288300" cy="291450"/>
          </a:xfrm>
        </p:grpSpPr>
        <p:sp>
          <p:nvSpPr>
            <p:cNvPr id="7371" name="Google Shape;7371;p65"/>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5"/>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5"/>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5"/>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5"/>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65"/>
          <p:cNvGrpSpPr/>
          <p:nvPr/>
        </p:nvGrpSpPr>
        <p:grpSpPr>
          <a:xfrm>
            <a:off x="6785982" y="2205191"/>
            <a:ext cx="420811" cy="419659"/>
            <a:chOff x="-2671375" y="3597450"/>
            <a:chExt cx="292250" cy="291450"/>
          </a:xfrm>
        </p:grpSpPr>
        <p:sp>
          <p:nvSpPr>
            <p:cNvPr id="7377" name="Google Shape;7377;p6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65"/>
          <p:cNvGrpSpPr/>
          <p:nvPr/>
        </p:nvGrpSpPr>
        <p:grpSpPr>
          <a:xfrm>
            <a:off x="6796765" y="2755691"/>
            <a:ext cx="423043" cy="421927"/>
            <a:chOff x="-2670575" y="3956600"/>
            <a:chExt cx="293800" cy="293025"/>
          </a:xfrm>
        </p:grpSpPr>
        <p:sp>
          <p:nvSpPr>
            <p:cNvPr id="7380" name="Google Shape;7380;p65"/>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5"/>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5"/>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5"/>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65"/>
          <p:cNvGrpSpPr/>
          <p:nvPr/>
        </p:nvGrpSpPr>
        <p:grpSpPr>
          <a:xfrm>
            <a:off x="3054285" y="3311947"/>
            <a:ext cx="426462" cy="418363"/>
            <a:chOff x="-1183550" y="3586525"/>
            <a:chExt cx="296175" cy="290550"/>
          </a:xfrm>
        </p:grpSpPr>
        <p:sp>
          <p:nvSpPr>
            <p:cNvPr id="7385" name="Google Shape;7385;p6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65"/>
          <p:cNvGrpSpPr/>
          <p:nvPr/>
        </p:nvGrpSpPr>
        <p:grpSpPr>
          <a:xfrm>
            <a:off x="1917896" y="1689799"/>
            <a:ext cx="420811" cy="418507"/>
            <a:chOff x="-5971525" y="3273750"/>
            <a:chExt cx="292250" cy="290650"/>
          </a:xfrm>
        </p:grpSpPr>
        <p:sp>
          <p:nvSpPr>
            <p:cNvPr id="7395" name="Google Shape;7395;p65"/>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5"/>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65"/>
          <p:cNvGrpSpPr/>
          <p:nvPr/>
        </p:nvGrpSpPr>
        <p:grpSpPr>
          <a:xfrm>
            <a:off x="1912226" y="2203826"/>
            <a:ext cx="432150" cy="422395"/>
            <a:chOff x="-5974675" y="3632100"/>
            <a:chExt cx="300125" cy="293350"/>
          </a:xfrm>
        </p:grpSpPr>
        <p:sp>
          <p:nvSpPr>
            <p:cNvPr id="7398" name="Google Shape;7398;p65"/>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5"/>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5"/>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65"/>
          <p:cNvGrpSpPr/>
          <p:nvPr/>
        </p:nvGrpSpPr>
        <p:grpSpPr>
          <a:xfrm>
            <a:off x="1942267" y="2755694"/>
            <a:ext cx="395865" cy="421927"/>
            <a:chOff x="-5971525" y="3990475"/>
            <a:chExt cx="274925" cy="293025"/>
          </a:xfrm>
        </p:grpSpPr>
        <p:sp>
          <p:nvSpPr>
            <p:cNvPr id="7402" name="Google Shape;7402;p65"/>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5"/>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5"/>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5"/>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65"/>
          <p:cNvGrpSpPr/>
          <p:nvPr/>
        </p:nvGrpSpPr>
        <p:grpSpPr>
          <a:xfrm>
            <a:off x="4615473" y="1689798"/>
            <a:ext cx="420775" cy="418507"/>
            <a:chOff x="-4118225" y="3253275"/>
            <a:chExt cx="292225" cy="290650"/>
          </a:xfrm>
        </p:grpSpPr>
        <p:sp>
          <p:nvSpPr>
            <p:cNvPr id="7407" name="Google Shape;7407;p65"/>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5"/>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65"/>
          <p:cNvGrpSpPr/>
          <p:nvPr/>
        </p:nvGrpSpPr>
        <p:grpSpPr>
          <a:xfrm>
            <a:off x="4665924" y="2204922"/>
            <a:ext cx="319874" cy="420199"/>
            <a:chOff x="-4082800" y="3612425"/>
            <a:chExt cx="222150" cy="291825"/>
          </a:xfrm>
        </p:grpSpPr>
        <p:sp>
          <p:nvSpPr>
            <p:cNvPr id="7410" name="Google Shape;7410;p65"/>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5"/>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5"/>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65"/>
          <p:cNvGrpSpPr/>
          <p:nvPr/>
        </p:nvGrpSpPr>
        <p:grpSpPr>
          <a:xfrm>
            <a:off x="4627372" y="2769876"/>
            <a:ext cx="420775" cy="393561"/>
            <a:chOff x="-4118225" y="3990475"/>
            <a:chExt cx="292225" cy="273325"/>
          </a:xfrm>
        </p:grpSpPr>
        <p:sp>
          <p:nvSpPr>
            <p:cNvPr id="7414" name="Google Shape;7414;p65"/>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5"/>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5"/>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5"/>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8" name="Google Shape;7418;p65"/>
          <p:cNvGrpSpPr/>
          <p:nvPr/>
        </p:nvGrpSpPr>
        <p:grpSpPr>
          <a:xfrm>
            <a:off x="7338026" y="1688087"/>
            <a:ext cx="394713" cy="421927"/>
            <a:chOff x="-2312225" y="3238300"/>
            <a:chExt cx="274125" cy="293025"/>
          </a:xfrm>
        </p:grpSpPr>
        <p:sp>
          <p:nvSpPr>
            <p:cNvPr id="7419" name="Google Shape;7419;p65"/>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5"/>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65"/>
          <p:cNvGrpSpPr/>
          <p:nvPr/>
        </p:nvGrpSpPr>
        <p:grpSpPr>
          <a:xfrm>
            <a:off x="7335742" y="2756825"/>
            <a:ext cx="423079" cy="419659"/>
            <a:chOff x="-2310650" y="3958175"/>
            <a:chExt cx="293825" cy="291450"/>
          </a:xfrm>
        </p:grpSpPr>
        <p:sp>
          <p:nvSpPr>
            <p:cNvPr id="7422" name="Google Shape;7422;p65"/>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5"/>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65"/>
          <p:cNvGrpSpPr/>
          <p:nvPr/>
        </p:nvGrpSpPr>
        <p:grpSpPr>
          <a:xfrm>
            <a:off x="4702603" y="3308459"/>
            <a:ext cx="424159" cy="419659"/>
            <a:chOff x="-1182750" y="3962900"/>
            <a:chExt cx="294575" cy="291450"/>
          </a:xfrm>
        </p:grpSpPr>
        <p:sp>
          <p:nvSpPr>
            <p:cNvPr id="7425" name="Google Shape;7425;p6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65"/>
          <p:cNvGrpSpPr/>
          <p:nvPr/>
        </p:nvGrpSpPr>
        <p:grpSpPr>
          <a:xfrm>
            <a:off x="2455739" y="1689223"/>
            <a:ext cx="424195" cy="419659"/>
            <a:chOff x="-5611575" y="3272950"/>
            <a:chExt cx="294600" cy="291450"/>
          </a:xfrm>
        </p:grpSpPr>
        <p:sp>
          <p:nvSpPr>
            <p:cNvPr id="7433" name="Google Shape;7433;p65"/>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5"/>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5"/>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5"/>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5"/>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65"/>
          <p:cNvGrpSpPr/>
          <p:nvPr/>
        </p:nvGrpSpPr>
        <p:grpSpPr>
          <a:xfrm>
            <a:off x="2455739" y="2205770"/>
            <a:ext cx="424195" cy="418507"/>
            <a:chOff x="-5613150" y="3632900"/>
            <a:chExt cx="294600" cy="290650"/>
          </a:xfrm>
        </p:grpSpPr>
        <p:sp>
          <p:nvSpPr>
            <p:cNvPr id="7439" name="Google Shape;7439;p65"/>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5"/>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65"/>
          <p:cNvGrpSpPr/>
          <p:nvPr/>
        </p:nvGrpSpPr>
        <p:grpSpPr>
          <a:xfrm>
            <a:off x="7324977" y="2153586"/>
            <a:ext cx="420811" cy="522864"/>
            <a:chOff x="-2310650" y="3525775"/>
            <a:chExt cx="292250" cy="363125"/>
          </a:xfrm>
        </p:grpSpPr>
        <p:sp>
          <p:nvSpPr>
            <p:cNvPr id="7442" name="Google Shape;7442;p6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65"/>
          <p:cNvGrpSpPr/>
          <p:nvPr/>
        </p:nvGrpSpPr>
        <p:grpSpPr>
          <a:xfrm>
            <a:off x="2467638" y="2756270"/>
            <a:ext cx="424195" cy="420775"/>
            <a:chOff x="-5613150" y="3991275"/>
            <a:chExt cx="294600" cy="292225"/>
          </a:xfrm>
        </p:grpSpPr>
        <p:sp>
          <p:nvSpPr>
            <p:cNvPr id="7447" name="Google Shape;7447;p6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5"/>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5"/>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65"/>
          <p:cNvGrpSpPr/>
          <p:nvPr/>
        </p:nvGrpSpPr>
        <p:grpSpPr>
          <a:xfrm>
            <a:off x="5139126" y="1689438"/>
            <a:ext cx="434634" cy="419227"/>
            <a:chOff x="-3768700" y="3253275"/>
            <a:chExt cx="301850" cy="291150"/>
          </a:xfrm>
        </p:grpSpPr>
        <p:sp>
          <p:nvSpPr>
            <p:cNvPr id="7457" name="Google Shape;7457;p65"/>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5"/>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5"/>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65"/>
          <p:cNvGrpSpPr/>
          <p:nvPr/>
        </p:nvGrpSpPr>
        <p:grpSpPr>
          <a:xfrm>
            <a:off x="5143209" y="2217090"/>
            <a:ext cx="426462" cy="395865"/>
            <a:chOff x="-3808700" y="3628950"/>
            <a:chExt cx="296175" cy="274925"/>
          </a:xfrm>
        </p:grpSpPr>
        <p:sp>
          <p:nvSpPr>
            <p:cNvPr id="7461" name="Google Shape;7461;p65"/>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5"/>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5"/>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65"/>
          <p:cNvGrpSpPr/>
          <p:nvPr/>
        </p:nvGrpSpPr>
        <p:grpSpPr>
          <a:xfrm>
            <a:off x="5208420" y="2756412"/>
            <a:ext cx="419443" cy="420487"/>
            <a:chOff x="-3771675" y="3971775"/>
            <a:chExt cx="291300" cy="292025"/>
          </a:xfrm>
        </p:grpSpPr>
        <p:sp>
          <p:nvSpPr>
            <p:cNvPr id="7465" name="Google Shape;7465;p6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65"/>
          <p:cNvGrpSpPr/>
          <p:nvPr/>
        </p:nvGrpSpPr>
        <p:grpSpPr>
          <a:xfrm>
            <a:off x="7869864" y="1716461"/>
            <a:ext cx="420271" cy="320774"/>
            <a:chOff x="-1951475" y="3273100"/>
            <a:chExt cx="291875" cy="222775"/>
          </a:xfrm>
        </p:grpSpPr>
        <p:sp>
          <p:nvSpPr>
            <p:cNvPr id="7471" name="Google Shape;7471;p65"/>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5"/>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5"/>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4" name="Google Shape;7474;p65"/>
          <p:cNvGrpSpPr/>
          <p:nvPr/>
        </p:nvGrpSpPr>
        <p:grpSpPr>
          <a:xfrm>
            <a:off x="7867344" y="2205191"/>
            <a:ext cx="425310" cy="419659"/>
            <a:chOff x="-1951475" y="3597450"/>
            <a:chExt cx="295375" cy="291450"/>
          </a:xfrm>
        </p:grpSpPr>
        <p:sp>
          <p:nvSpPr>
            <p:cNvPr id="7475" name="Google Shape;7475;p6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65"/>
          <p:cNvGrpSpPr/>
          <p:nvPr/>
        </p:nvGrpSpPr>
        <p:grpSpPr>
          <a:xfrm>
            <a:off x="7869595" y="2756825"/>
            <a:ext cx="444605" cy="419659"/>
            <a:chOff x="-1960150" y="3956600"/>
            <a:chExt cx="308775" cy="291450"/>
          </a:xfrm>
        </p:grpSpPr>
        <p:sp>
          <p:nvSpPr>
            <p:cNvPr id="7480" name="Google Shape;7480;p65"/>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5"/>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65"/>
          <p:cNvGrpSpPr/>
          <p:nvPr/>
        </p:nvGrpSpPr>
        <p:grpSpPr>
          <a:xfrm>
            <a:off x="1923633" y="3307636"/>
            <a:ext cx="420775" cy="420775"/>
            <a:chOff x="-804700" y="3226500"/>
            <a:chExt cx="292225" cy="292225"/>
          </a:xfrm>
        </p:grpSpPr>
        <p:sp>
          <p:nvSpPr>
            <p:cNvPr id="7483" name="Google Shape;7483;p65"/>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5"/>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5"/>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5"/>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5"/>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5"/>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5"/>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65"/>
          <p:cNvGrpSpPr/>
          <p:nvPr/>
        </p:nvGrpSpPr>
        <p:grpSpPr>
          <a:xfrm>
            <a:off x="3003724" y="1688647"/>
            <a:ext cx="420775" cy="420811"/>
            <a:chOff x="-5251625" y="3272950"/>
            <a:chExt cx="292225" cy="292250"/>
          </a:xfrm>
        </p:grpSpPr>
        <p:sp>
          <p:nvSpPr>
            <p:cNvPr id="7491" name="Google Shape;7491;p65"/>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5"/>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5"/>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65"/>
          <p:cNvGrpSpPr/>
          <p:nvPr/>
        </p:nvGrpSpPr>
        <p:grpSpPr>
          <a:xfrm>
            <a:off x="3000322" y="2204348"/>
            <a:ext cx="427578" cy="421351"/>
            <a:chOff x="-5254775" y="3631325"/>
            <a:chExt cx="296950" cy="292625"/>
          </a:xfrm>
        </p:grpSpPr>
        <p:sp>
          <p:nvSpPr>
            <p:cNvPr id="7495" name="Google Shape;7495;p65"/>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5"/>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5"/>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5"/>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5"/>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5"/>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5"/>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65"/>
          <p:cNvGrpSpPr/>
          <p:nvPr/>
        </p:nvGrpSpPr>
        <p:grpSpPr>
          <a:xfrm>
            <a:off x="3016181" y="2756270"/>
            <a:ext cx="419659" cy="420775"/>
            <a:chOff x="-5251625" y="3991275"/>
            <a:chExt cx="291450" cy="292225"/>
          </a:xfrm>
        </p:grpSpPr>
        <p:sp>
          <p:nvSpPr>
            <p:cNvPr id="7503" name="Google Shape;7503;p65"/>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5"/>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5"/>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5"/>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5"/>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65"/>
          <p:cNvGrpSpPr/>
          <p:nvPr/>
        </p:nvGrpSpPr>
        <p:grpSpPr>
          <a:xfrm>
            <a:off x="5756763" y="1689240"/>
            <a:ext cx="319874" cy="419623"/>
            <a:chOff x="-3365275" y="3253275"/>
            <a:chExt cx="222150" cy="291425"/>
          </a:xfrm>
        </p:grpSpPr>
        <p:sp>
          <p:nvSpPr>
            <p:cNvPr id="7509" name="Google Shape;7509;p65"/>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5"/>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65"/>
          <p:cNvGrpSpPr/>
          <p:nvPr/>
        </p:nvGrpSpPr>
        <p:grpSpPr>
          <a:xfrm>
            <a:off x="5730701" y="2204058"/>
            <a:ext cx="371998" cy="421927"/>
            <a:chOff x="-3383375" y="3611625"/>
            <a:chExt cx="258350" cy="293025"/>
          </a:xfrm>
        </p:grpSpPr>
        <p:sp>
          <p:nvSpPr>
            <p:cNvPr id="7512" name="Google Shape;7512;p65"/>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5"/>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65"/>
          <p:cNvGrpSpPr/>
          <p:nvPr/>
        </p:nvGrpSpPr>
        <p:grpSpPr>
          <a:xfrm>
            <a:off x="5793050" y="2756826"/>
            <a:ext cx="271097" cy="419659"/>
            <a:chOff x="-3347950" y="3971575"/>
            <a:chExt cx="188275" cy="291450"/>
          </a:xfrm>
        </p:grpSpPr>
        <p:sp>
          <p:nvSpPr>
            <p:cNvPr id="7515" name="Google Shape;7515;p65"/>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5"/>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5"/>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65"/>
          <p:cNvGrpSpPr/>
          <p:nvPr/>
        </p:nvGrpSpPr>
        <p:grpSpPr>
          <a:xfrm>
            <a:off x="842909" y="3307061"/>
            <a:ext cx="371998" cy="421927"/>
            <a:chOff x="-1575775" y="3238300"/>
            <a:chExt cx="258350" cy="293025"/>
          </a:xfrm>
        </p:grpSpPr>
        <p:sp>
          <p:nvSpPr>
            <p:cNvPr id="7519" name="Google Shape;7519;p65"/>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5"/>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5"/>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5"/>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5"/>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65"/>
          <p:cNvGrpSpPr/>
          <p:nvPr/>
        </p:nvGrpSpPr>
        <p:grpSpPr>
          <a:xfrm>
            <a:off x="2487807" y="3309051"/>
            <a:ext cx="423079" cy="424159"/>
            <a:chOff x="-1591550" y="3597475"/>
            <a:chExt cx="293825" cy="294575"/>
          </a:xfrm>
        </p:grpSpPr>
        <p:sp>
          <p:nvSpPr>
            <p:cNvPr id="7525" name="Google Shape;7525;p65"/>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5"/>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5"/>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65"/>
          <p:cNvGrpSpPr/>
          <p:nvPr/>
        </p:nvGrpSpPr>
        <p:grpSpPr>
          <a:xfrm>
            <a:off x="4137277" y="3318663"/>
            <a:ext cx="421927" cy="399248"/>
            <a:chOff x="-1592325" y="3957400"/>
            <a:chExt cx="293025" cy="277275"/>
          </a:xfrm>
        </p:grpSpPr>
        <p:sp>
          <p:nvSpPr>
            <p:cNvPr id="7529" name="Google Shape;7529;p6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65"/>
          <p:cNvGrpSpPr/>
          <p:nvPr/>
        </p:nvGrpSpPr>
        <p:grpSpPr>
          <a:xfrm>
            <a:off x="3624147" y="3310744"/>
            <a:ext cx="369730" cy="420775"/>
            <a:chOff x="-778700" y="3612425"/>
            <a:chExt cx="256775" cy="292225"/>
          </a:xfrm>
        </p:grpSpPr>
        <p:sp>
          <p:nvSpPr>
            <p:cNvPr id="7534" name="Google Shape;7534;p65"/>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5"/>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5"/>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5"/>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5"/>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5"/>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65"/>
          <p:cNvGrpSpPr/>
          <p:nvPr/>
        </p:nvGrpSpPr>
        <p:grpSpPr>
          <a:xfrm>
            <a:off x="6095649" y="3828305"/>
            <a:ext cx="340731" cy="387641"/>
            <a:chOff x="7728464" y="1561258"/>
            <a:chExt cx="349719" cy="397866"/>
          </a:xfrm>
        </p:grpSpPr>
        <p:sp>
          <p:nvSpPr>
            <p:cNvPr id="7541" name="Google Shape;7541;p65"/>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5"/>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65"/>
          <p:cNvGrpSpPr/>
          <p:nvPr/>
        </p:nvGrpSpPr>
        <p:grpSpPr>
          <a:xfrm>
            <a:off x="4018617" y="3828305"/>
            <a:ext cx="387681" cy="387641"/>
            <a:chOff x="5611350" y="1561258"/>
            <a:chExt cx="397907" cy="397866"/>
          </a:xfrm>
        </p:grpSpPr>
        <p:sp>
          <p:nvSpPr>
            <p:cNvPr id="7544" name="Google Shape;7544;p65"/>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5"/>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5"/>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5"/>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65"/>
          <p:cNvGrpSpPr/>
          <p:nvPr/>
        </p:nvGrpSpPr>
        <p:grpSpPr>
          <a:xfrm>
            <a:off x="4537903" y="3925571"/>
            <a:ext cx="387610" cy="193109"/>
            <a:chOff x="6140660" y="1661097"/>
            <a:chExt cx="397835" cy="198202"/>
          </a:xfrm>
        </p:grpSpPr>
        <p:sp>
          <p:nvSpPr>
            <p:cNvPr id="7549" name="Google Shape;7549;p65"/>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5"/>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5"/>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5"/>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65"/>
          <p:cNvGrpSpPr/>
          <p:nvPr/>
        </p:nvGrpSpPr>
        <p:grpSpPr>
          <a:xfrm>
            <a:off x="5057118" y="3828305"/>
            <a:ext cx="387681" cy="387641"/>
            <a:chOff x="6669907" y="1561258"/>
            <a:chExt cx="397907" cy="397866"/>
          </a:xfrm>
        </p:grpSpPr>
        <p:sp>
          <p:nvSpPr>
            <p:cNvPr id="7554" name="Google Shape;7554;p65"/>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5"/>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5"/>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5"/>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5"/>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9" name="Google Shape;7559;p65"/>
          <p:cNvGrpSpPr/>
          <p:nvPr/>
        </p:nvGrpSpPr>
        <p:grpSpPr>
          <a:xfrm>
            <a:off x="1942348" y="3885842"/>
            <a:ext cx="387681" cy="272572"/>
            <a:chOff x="3386036" y="1746339"/>
            <a:chExt cx="397907" cy="279762"/>
          </a:xfrm>
        </p:grpSpPr>
        <p:sp>
          <p:nvSpPr>
            <p:cNvPr id="7560" name="Google Shape;7560;p6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65"/>
          <p:cNvGrpSpPr/>
          <p:nvPr/>
        </p:nvGrpSpPr>
        <p:grpSpPr>
          <a:xfrm>
            <a:off x="2980045" y="3828288"/>
            <a:ext cx="387681" cy="387681"/>
            <a:chOff x="4417380" y="1687279"/>
            <a:chExt cx="397907" cy="397907"/>
          </a:xfrm>
        </p:grpSpPr>
        <p:sp>
          <p:nvSpPr>
            <p:cNvPr id="7563" name="Google Shape;7563;p65"/>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5"/>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65"/>
          <p:cNvGrpSpPr/>
          <p:nvPr/>
        </p:nvGrpSpPr>
        <p:grpSpPr>
          <a:xfrm>
            <a:off x="7926526" y="3308537"/>
            <a:ext cx="387661" cy="387661"/>
            <a:chOff x="2869999" y="1687279"/>
            <a:chExt cx="397887" cy="397887"/>
          </a:xfrm>
        </p:grpSpPr>
        <p:sp>
          <p:nvSpPr>
            <p:cNvPr id="7566" name="Google Shape;7566;p65"/>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5"/>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65"/>
          <p:cNvGrpSpPr/>
          <p:nvPr/>
        </p:nvGrpSpPr>
        <p:grpSpPr>
          <a:xfrm>
            <a:off x="2461634" y="3828664"/>
            <a:ext cx="386807" cy="386929"/>
            <a:chOff x="3902887" y="1687655"/>
            <a:chExt cx="397010" cy="397135"/>
          </a:xfrm>
        </p:grpSpPr>
        <p:sp>
          <p:nvSpPr>
            <p:cNvPr id="7569" name="Google Shape;7569;p65"/>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5"/>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65"/>
          <p:cNvGrpSpPr/>
          <p:nvPr/>
        </p:nvGrpSpPr>
        <p:grpSpPr>
          <a:xfrm>
            <a:off x="3499331" y="3828344"/>
            <a:ext cx="387681" cy="387681"/>
            <a:chOff x="4933458" y="1687279"/>
            <a:chExt cx="397907" cy="397907"/>
          </a:xfrm>
        </p:grpSpPr>
        <p:sp>
          <p:nvSpPr>
            <p:cNvPr id="7572" name="Google Shape;7572;p65"/>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5"/>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65"/>
          <p:cNvGrpSpPr/>
          <p:nvPr/>
        </p:nvGrpSpPr>
        <p:grpSpPr>
          <a:xfrm>
            <a:off x="5273586" y="3308775"/>
            <a:ext cx="387681" cy="387661"/>
            <a:chOff x="266768" y="1721375"/>
            <a:chExt cx="397907" cy="397887"/>
          </a:xfrm>
        </p:grpSpPr>
        <p:sp>
          <p:nvSpPr>
            <p:cNvPr id="7575" name="Google Shape;7575;p6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65"/>
          <p:cNvGrpSpPr/>
          <p:nvPr/>
        </p:nvGrpSpPr>
        <p:grpSpPr>
          <a:xfrm>
            <a:off x="7395588" y="3308924"/>
            <a:ext cx="387539" cy="386888"/>
            <a:chOff x="2408992" y="1722875"/>
            <a:chExt cx="397761" cy="397093"/>
          </a:xfrm>
        </p:grpSpPr>
        <p:sp>
          <p:nvSpPr>
            <p:cNvPr id="7578" name="Google Shape;7578;p65"/>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5"/>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65"/>
          <p:cNvGrpSpPr/>
          <p:nvPr/>
        </p:nvGrpSpPr>
        <p:grpSpPr>
          <a:xfrm>
            <a:off x="5576404" y="3828305"/>
            <a:ext cx="387641" cy="387641"/>
            <a:chOff x="7199196" y="1561258"/>
            <a:chExt cx="397866" cy="397866"/>
          </a:xfrm>
        </p:grpSpPr>
        <p:sp>
          <p:nvSpPr>
            <p:cNvPr id="7581" name="Google Shape;7581;p65"/>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5"/>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5"/>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65"/>
          <p:cNvGrpSpPr/>
          <p:nvPr/>
        </p:nvGrpSpPr>
        <p:grpSpPr>
          <a:xfrm>
            <a:off x="6332282" y="3308537"/>
            <a:ext cx="387661" cy="387661"/>
            <a:chOff x="1379798" y="1723250"/>
            <a:chExt cx="397887" cy="397887"/>
          </a:xfrm>
        </p:grpSpPr>
        <p:sp>
          <p:nvSpPr>
            <p:cNvPr id="7585" name="Google Shape;7585;p6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65"/>
          <p:cNvGrpSpPr/>
          <p:nvPr/>
        </p:nvGrpSpPr>
        <p:grpSpPr>
          <a:xfrm>
            <a:off x="5801242" y="3308537"/>
            <a:ext cx="387641" cy="387661"/>
            <a:chOff x="864491" y="1723250"/>
            <a:chExt cx="397866" cy="397887"/>
          </a:xfrm>
        </p:grpSpPr>
        <p:sp>
          <p:nvSpPr>
            <p:cNvPr id="7590" name="Google Shape;7590;p6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3" name="Google Shape;7593;p65"/>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4" name="Google Shape;7594;p65"/>
          <p:cNvGrpSpPr/>
          <p:nvPr/>
        </p:nvGrpSpPr>
        <p:grpSpPr>
          <a:xfrm>
            <a:off x="6568070" y="3827060"/>
            <a:ext cx="388966" cy="388966"/>
            <a:chOff x="1190625" y="238125"/>
            <a:chExt cx="5235075" cy="5235075"/>
          </a:xfrm>
        </p:grpSpPr>
        <p:sp>
          <p:nvSpPr>
            <p:cNvPr id="7595" name="Google Shape;7595;p6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7" name="Google Shape;7597;p6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720000" y="445025"/>
            <a:ext cx="211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pitch deck?</a:t>
            </a:r>
            <a:endParaRPr/>
          </a:p>
        </p:txBody>
      </p:sp>
      <p:sp>
        <p:nvSpPr>
          <p:cNvPr id="186" name="Google Shape;186;p30"/>
          <p:cNvSpPr txBox="1"/>
          <p:nvPr>
            <p:ph idx="1" type="subTitle"/>
          </p:nvPr>
        </p:nvSpPr>
        <p:spPr>
          <a:xfrm>
            <a:off x="713225" y="1609975"/>
            <a:ext cx="3122700" cy="27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pitch deck is a short presentation that entrepreneurs use to describe their business and present it to potential investors. It usually consists of about 10 slides that provide:</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An overview of the company's mission, product and service</a:t>
            </a:r>
            <a:endParaRPr/>
          </a:p>
          <a:p>
            <a:pPr indent="-304800" lvl="0" marL="457200" rtl="0" algn="l">
              <a:spcBef>
                <a:spcPts val="0"/>
              </a:spcBef>
              <a:spcAft>
                <a:spcPts val="0"/>
              </a:spcAft>
              <a:buSzPts val="1200"/>
              <a:buChar char="●"/>
            </a:pPr>
            <a:r>
              <a:rPr lang="en"/>
              <a:t>Market opportunity</a:t>
            </a:r>
            <a:endParaRPr/>
          </a:p>
          <a:p>
            <a:pPr indent="-304800" lvl="0" marL="457200" rtl="0" algn="l">
              <a:spcBef>
                <a:spcPts val="0"/>
              </a:spcBef>
              <a:spcAft>
                <a:spcPts val="0"/>
              </a:spcAft>
              <a:buSzPts val="1200"/>
              <a:buChar char="●"/>
            </a:pPr>
            <a:r>
              <a:rPr lang="en"/>
              <a:t>Team, financials, etc.</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The goal is to garner enough interest from investors so that they are motivated to invest in the business</a:t>
            </a:r>
            <a:endParaRPr/>
          </a:p>
        </p:txBody>
      </p:sp>
      <p:pic>
        <p:nvPicPr>
          <p:cNvPr id="187" name="Google Shape;187;p30"/>
          <p:cNvPicPr preferRelativeResize="0"/>
          <p:nvPr>
            <p:ph idx="2" type="pic"/>
          </p:nvPr>
        </p:nvPicPr>
        <p:blipFill rotWithShape="1">
          <a:blip r:embed="rId3">
            <a:alphaModFix/>
          </a:blip>
          <a:srcRect b="0" l="15845" r="26577" t="0"/>
          <a:stretch/>
        </p:blipFill>
        <p:spPr>
          <a:xfrm>
            <a:off x="4914900" y="539499"/>
            <a:ext cx="3511296" cy="406450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01" name="Shape 7601"/>
        <p:cNvGrpSpPr/>
        <p:nvPr/>
      </p:nvGrpSpPr>
      <p:grpSpPr>
        <a:xfrm>
          <a:off x="0" y="0"/>
          <a:ext cx="0" cy="0"/>
          <a:chOff x="0" y="0"/>
          <a:chExt cx="0" cy="0"/>
        </a:xfrm>
      </p:grpSpPr>
      <p:pic>
        <p:nvPicPr>
          <p:cNvPr id="7602" name="Google Shape;7602;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31"/>
          <p:cNvPicPr preferRelativeResize="0"/>
          <p:nvPr>
            <p:ph idx="3" type="pic"/>
          </p:nvPr>
        </p:nvPicPr>
        <p:blipFill rotWithShape="1">
          <a:blip r:embed="rId3">
            <a:alphaModFix/>
          </a:blip>
          <a:srcRect b="0" l="36468" r="5974" t="0"/>
          <a:stretch/>
        </p:blipFill>
        <p:spPr>
          <a:xfrm>
            <a:off x="713225" y="539499"/>
            <a:ext cx="3509127" cy="4064502"/>
          </a:xfrm>
          <a:prstGeom prst="rect">
            <a:avLst/>
          </a:prstGeom>
        </p:spPr>
      </p:pic>
      <p:sp>
        <p:nvSpPr>
          <p:cNvPr id="193" name="Google Shape;193;p31"/>
          <p:cNvSpPr txBox="1"/>
          <p:nvPr>
            <p:ph type="title"/>
          </p:nvPr>
        </p:nvSpPr>
        <p:spPr>
          <a:xfrm>
            <a:off x="4406100" y="2775850"/>
            <a:ext cx="36657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94" name="Google Shape;194;p31"/>
          <p:cNvSpPr txBox="1"/>
          <p:nvPr>
            <p:ph idx="2" type="title"/>
          </p:nvPr>
        </p:nvSpPr>
        <p:spPr>
          <a:xfrm>
            <a:off x="5722301" y="1525850"/>
            <a:ext cx="1033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idx="2" type="subTitle"/>
          </p:nvPr>
        </p:nvSpPr>
        <p:spPr>
          <a:xfrm>
            <a:off x="713225" y="1857247"/>
            <a:ext cx="6023400" cy="9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introduction of your company in the pitch deck should include a brief overview of who you are and what you do. It should also include a brief description of why your product or service is unique and the value it provides to customers</a:t>
            </a:r>
            <a:endParaRPr/>
          </a:p>
        </p:txBody>
      </p:sp>
      <p:sp>
        <p:nvSpPr>
          <p:cNvPr id="200" name="Google Shape;200;p32"/>
          <p:cNvSpPr txBox="1"/>
          <p:nvPr>
            <p:ph idx="3" type="subTitle"/>
          </p:nvPr>
        </p:nvSpPr>
        <p:spPr>
          <a:xfrm>
            <a:off x="713225" y="1514300"/>
            <a:ext cx="6023400" cy="34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company</a:t>
            </a:r>
            <a:endParaRPr/>
          </a:p>
        </p:txBody>
      </p:sp>
      <p:sp>
        <p:nvSpPr>
          <p:cNvPr id="201" name="Google Shape;201;p32"/>
          <p:cNvSpPr txBox="1"/>
          <p:nvPr>
            <p:ph idx="4" type="subTitle"/>
          </p:nvPr>
        </p:nvSpPr>
        <p:spPr>
          <a:xfrm>
            <a:off x="713226" y="2822955"/>
            <a:ext cx="6023400" cy="34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idea</a:t>
            </a:r>
            <a:endParaRPr/>
          </a:p>
        </p:txBody>
      </p:sp>
      <p:sp>
        <p:nvSpPr>
          <p:cNvPr id="202" name="Google Shape;202;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03" name="Google Shape;203;p32"/>
          <p:cNvSpPr txBox="1"/>
          <p:nvPr>
            <p:ph idx="1" type="subTitle"/>
          </p:nvPr>
        </p:nvSpPr>
        <p:spPr>
          <a:xfrm>
            <a:off x="713225" y="3162741"/>
            <a:ext cx="6023400" cy="9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“our idea” part of a pitch deck should include an explanation of your product/service, how it works, and what the customer value is. You should also explain the market opportunity for your product/service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ideas of a pitch deck</a:t>
            </a:r>
            <a:endParaRPr/>
          </a:p>
        </p:txBody>
      </p:sp>
      <p:sp>
        <p:nvSpPr>
          <p:cNvPr id="209" name="Google Shape;209;p33"/>
          <p:cNvSpPr txBox="1"/>
          <p:nvPr>
            <p:ph idx="4" type="subTitle"/>
          </p:nvPr>
        </p:nvSpPr>
        <p:spPr>
          <a:xfrm>
            <a:off x="937625" y="1631826"/>
            <a:ext cx="21753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Presentation</a:t>
            </a:r>
            <a:endParaRPr/>
          </a:p>
        </p:txBody>
      </p:sp>
      <p:sp>
        <p:nvSpPr>
          <p:cNvPr id="210" name="Google Shape;210;p33"/>
          <p:cNvSpPr txBox="1"/>
          <p:nvPr>
            <p:ph idx="5" type="subTitle"/>
          </p:nvPr>
        </p:nvSpPr>
        <p:spPr>
          <a:xfrm>
            <a:off x="3484350" y="1631826"/>
            <a:ext cx="21753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Investors</a:t>
            </a:r>
            <a:endParaRPr/>
          </a:p>
        </p:txBody>
      </p:sp>
      <p:sp>
        <p:nvSpPr>
          <p:cNvPr id="211" name="Google Shape;211;p33"/>
          <p:cNvSpPr txBox="1"/>
          <p:nvPr>
            <p:ph idx="1" type="subTitle"/>
          </p:nvPr>
        </p:nvSpPr>
        <p:spPr>
          <a:xfrm>
            <a:off x="937625" y="2297550"/>
            <a:ext cx="2175300" cy="16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great presentation for a pitch deck should be concise, clear and easy to understand. Visual elements such as charts, graphs, images, and videos can help to make the </a:t>
            </a:r>
            <a:endParaRPr/>
          </a:p>
          <a:p>
            <a:pPr indent="0" lvl="0" marL="0" rtl="0" algn="l">
              <a:spcBef>
                <a:spcPts val="0"/>
              </a:spcBef>
              <a:spcAft>
                <a:spcPts val="0"/>
              </a:spcAft>
              <a:buNone/>
            </a:pPr>
            <a:r>
              <a:rPr lang="en"/>
              <a:t>presentation engaging</a:t>
            </a:r>
            <a:endParaRPr/>
          </a:p>
        </p:txBody>
      </p:sp>
      <p:sp>
        <p:nvSpPr>
          <p:cNvPr id="212" name="Google Shape;212;p33"/>
          <p:cNvSpPr txBox="1"/>
          <p:nvPr>
            <p:ph idx="2" type="subTitle"/>
          </p:nvPr>
        </p:nvSpPr>
        <p:spPr>
          <a:xfrm>
            <a:off x="3484347" y="2297550"/>
            <a:ext cx="2175300" cy="16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it comes to picking investors for a pitch deck, it's important to research potential investors and understand their preferences, goals </a:t>
            </a:r>
            <a:endParaRPr/>
          </a:p>
          <a:p>
            <a:pPr indent="0" lvl="0" marL="0" rtl="0" algn="l">
              <a:spcBef>
                <a:spcPts val="0"/>
              </a:spcBef>
              <a:spcAft>
                <a:spcPts val="0"/>
              </a:spcAft>
              <a:buNone/>
            </a:pPr>
            <a:r>
              <a:rPr lang="en"/>
              <a:t>and interests</a:t>
            </a:r>
            <a:endParaRPr/>
          </a:p>
        </p:txBody>
      </p:sp>
      <p:sp>
        <p:nvSpPr>
          <p:cNvPr id="213" name="Google Shape;213;p33"/>
          <p:cNvSpPr txBox="1"/>
          <p:nvPr>
            <p:ph idx="3" type="subTitle"/>
          </p:nvPr>
        </p:nvSpPr>
        <p:spPr>
          <a:xfrm>
            <a:off x="6031075" y="2297550"/>
            <a:ext cx="2175300" cy="16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value of a product is determined by how much customers are willing to pay for it. It's a combination of factors, including the quality of the product, its features, and how well it meets customer needs</a:t>
            </a:r>
            <a:endParaRPr/>
          </a:p>
        </p:txBody>
      </p:sp>
      <p:sp>
        <p:nvSpPr>
          <p:cNvPr id="214" name="Google Shape;214;p33"/>
          <p:cNvSpPr txBox="1"/>
          <p:nvPr>
            <p:ph idx="6" type="subTitle"/>
          </p:nvPr>
        </p:nvSpPr>
        <p:spPr>
          <a:xfrm>
            <a:off x="6031075" y="1631826"/>
            <a:ext cx="21753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Value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idx="6" type="subTitle"/>
          </p:nvPr>
        </p:nvSpPr>
        <p:spPr>
          <a:xfrm>
            <a:off x="1253225" y="2922123"/>
            <a:ext cx="2811000" cy="39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Stay ahead of trends</a:t>
            </a:r>
            <a:endParaRPr/>
          </a:p>
        </p:txBody>
      </p:sp>
      <p:sp>
        <p:nvSpPr>
          <p:cNvPr id="220" name="Google Shape;220;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ideas in market opportunity</a:t>
            </a:r>
            <a:endParaRPr/>
          </a:p>
        </p:txBody>
      </p:sp>
      <p:sp>
        <p:nvSpPr>
          <p:cNvPr id="221" name="Google Shape;221;p34"/>
          <p:cNvSpPr txBox="1"/>
          <p:nvPr>
            <p:ph idx="1" type="subTitle"/>
          </p:nvPr>
        </p:nvSpPr>
        <p:spPr>
          <a:xfrm>
            <a:off x="1253224" y="1711013"/>
            <a:ext cx="28110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Analyze existing customer needs and identify gaps in the market to find </a:t>
            </a:r>
            <a:endParaRPr/>
          </a:p>
          <a:p>
            <a:pPr indent="0" lvl="0" marL="0" rtl="0" algn="l">
              <a:spcBef>
                <a:spcPts val="0"/>
              </a:spcBef>
              <a:spcAft>
                <a:spcPts val="0"/>
              </a:spcAft>
              <a:buNone/>
            </a:pPr>
            <a:r>
              <a:rPr lang="en"/>
              <a:t>new opportunities</a:t>
            </a:r>
            <a:endParaRPr/>
          </a:p>
        </p:txBody>
      </p:sp>
      <p:sp>
        <p:nvSpPr>
          <p:cNvPr id="222" name="Google Shape;222;p34"/>
          <p:cNvSpPr txBox="1"/>
          <p:nvPr>
            <p:ph idx="2" type="subTitle"/>
          </p:nvPr>
        </p:nvSpPr>
        <p:spPr>
          <a:xfrm>
            <a:off x="5079776" y="1711013"/>
            <a:ext cx="28110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Utilize technology and customer feedback to come up with novel solutions that meet your customer’s demands or needs</a:t>
            </a:r>
            <a:endParaRPr/>
          </a:p>
        </p:txBody>
      </p:sp>
      <p:sp>
        <p:nvSpPr>
          <p:cNvPr id="223" name="Google Shape;223;p34"/>
          <p:cNvSpPr txBox="1"/>
          <p:nvPr>
            <p:ph idx="3" type="subTitle"/>
          </p:nvPr>
        </p:nvSpPr>
        <p:spPr>
          <a:xfrm>
            <a:off x="1253224" y="3308391"/>
            <a:ext cx="28110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Monitor changes in the marketplace, such as shifts in consumer behavior or emerging technologies, to stay competitive and capitalize on new opportunities and trends</a:t>
            </a:r>
            <a:endParaRPr/>
          </a:p>
        </p:txBody>
      </p:sp>
      <p:sp>
        <p:nvSpPr>
          <p:cNvPr id="224" name="Google Shape;224;p34"/>
          <p:cNvSpPr txBox="1"/>
          <p:nvPr>
            <p:ph idx="4" type="subTitle"/>
          </p:nvPr>
        </p:nvSpPr>
        <p:spPr>
          <a:xfrm>
            <a:off x="5079776" y="3308391"/>
            <a:ext cx="28110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Identify times of year when demand for certain products may spike, such as holidays or special occasions, and use these times to target customers or maximize sales</a:t>
            </a:r>
            <a:endParaRPr/>
          </a:p>
        </p:txBody>
      </p:sp>
      <p:sp>
        <p:nvSpPr>
          <p:cNvPr id="225" name="Google Shape;225;p34"/>
          <p:cNvSpPr txBox="1"/>
          <p:nvPr>
            <p:ph idx="5" type="subTitle"/>
          </p:nvPr>
        </p:nvSpPr>
        <p:spPr>
          <a:xfrm>
            <a:off x="1253225" y="1324720"/>
            <a:ext cx="2811000" cy="39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new markets</a:t>
            </a:r>
            <a:endParaRPr/>
          </a:p>
        </p:txBody>
      </p:sp>
      <p:sp>
        <p:nvSpPr>
          <p:cNvPr id="226" name="Google Shape;226;p34"/>
          <p:cNvSpPr txBox="1"/>
          <p:nvPr>
            <p:ph idx="7" type="subTitle"/>
          </p:nvPr>
        </p:nvSpPr>
        <p:spPr>
          <a:xfrm>
            <a:off x="5079750" y="1324720"/>
            <a:ext cx="2811000" cy="39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Innovative solutions</a:t>
            </a:r>
            <a:endParaRPr/>
          </a:p>
        </p:txBody>
      </p:sp>
      <p:sp>
        <p:nvSpPr>
          <p:cNvPr id="227" name="Google Shape;227;p34"/>
          <p:cNvSpPr txBox="1"/>
          <p:nvPr>
            <p:ph idx="8" type="subTitle"/>
          </p:nvPr>
        </p:nvSpPr>
        <p:spPr>
          <a:xfrm>
            <a:off x="5079750" y="2922123"/>
            <a:ext cx="2811000" cy="39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Seasonal spikes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Six recommendations</a:t>
            </a:r>
            <a:endParaRPr/>
          </a:p>
        </p:txBody>
      </p:sp>
      <p:sp>
        <p:nvSpPr>
          <p:cNvPr id="233" name="Google Shape;233;p35"/>
          <p:cNvSpPr txBox="1"/>
          <p:nvPr>
            <p:ph idx="1" type="subTitle"/>
          </p:nvPr>
        </p:nvSpPr>
        <p:spPr>
          <a:xfrm>
            <a:off x="718141" y="1595213"/>
            <a:ext cx="19860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 your pitch deck clearly and make sure all the important points are easy to understand</a:t>
            </a:r>
            <a:endParaRPr/>
          </a:p>
        </p:txBody>
      </p:sp>
      <p:sp>
        <p:nvSpPr>
          <p:cNvPr id="234" name="Google Shape;234;p35"/>
          <p:cNvSpPr txBox="1"/>
          <p:nvPr>
            <p:ph idx="2" type="subTitle"/>
          </p:nvPr>
        </p:nvSpPr>
        <p:spPr>
          <a:xfrm>
            <a:off x="3579000" y="1595223"/>
            <a:ext cx="19860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Incorporate visuals or graphics to illustrate your message and keep the audience engaged</a:t>
            </a:r>
            <a:endParaRPr/>
          </a:p>
        </p:txBody>
      </p:sp>
      <p:sp>
        <p:nvSpPr>
          <p:cNvPr id="235" name="Google Shape;235;p35"/>
          <p:cNvSpPr txBox="1"/>
          <p:nvPr>
            <p:ph idx="3" type="subTitle"/>
          </p:nvPr>
        </p:nvSpPr>
        <p:spPr>
          <a:xfrm>
            <a:off x="718141" y="3383861"/>
            <a:ext cx="19860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Include impactful stories, statistics, or facts that will help your audience remember your </a:t>
            </a:r>
            <a:endParaRPr/>
          </a:p>
          <a:p>
            <a:pPr indent="0" lvl="0" marL="0" rtl="0" algn="l">
              <a:spcBef>
                <a:spcPts val="0"/>
              </a:spcBef>
              <a:spcAft>
                <a:spcPts val="0"/>
              </a:spcAft>
              <a:buNone/>
            </a:pPr>
            <a:r>
              <a:rPr lang="en"/>
              <a:t>message afterwards</a:t>
            </a:r>
            <a:endParaRPr/>
          </a:p>
        </p:txBody>
      </p:sp>
      <p:sp>
        <p:nvSpPr>
          <p:cNvPr id="236" name="Google Shape;236;p35"/>
          <p:cNvSpPr txBox="1"/>
          <p:nvPr>
            <p:ph idx="4" type="subTitle"/>
          </p:nvPr>
        </p:nvSpPr>
        <p:spPr>
          <a:xfrm>
            <a:off x="3580850" y="3383861"/>
            <a:ext cx="19860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 presenting your deck beforehand with friends or colleagues for feedback, then use this input to refine it further</a:t>
            </a:r>
            <a:endParaRPr/>
          </a:p>
        </p:txBody>
      </p:sp>
      <p:sp>
        <p:nvSpPr>
          <p:cNvPr id="237" name="Google Shape;237;p35"/>
          <p:cNvSpPr txBox="1"/>
          <p:nvPr>
            <p:ph idx="7" type="subTitle"/>
          </p:nvPr>
        </p:nvSpPr>
        <p:spPr>
          <a:xfrm>
            <a:off x="724091" y="1186090"/>
            <a:ext cx="1978200" cy="41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Keep it simple</a:t>
            </a:r>
            <a:endParaRPr/>
          </a:p>
        </p:txBody>
      </p:sp>
      <p:sp>
        <p:nvSpPr>
          <p:cNvPr id="238" name="Google Shape;238;p35"/>
          <p:cNvSpPr txBox="1"/>
          <p:nvPr>
            <p:ph idx="8" type="subTitle"/>
          </p:nvPr>
        </p:nvSpPr>
        <p:spPr>
          <a:xfrm>
            <a:off x="3582901" y="1186096"/>
            <a:ext cx="1978200" cy="41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 visuals</a:t>
            </a:r>
            <a:endParaRPr/>
          </a:p>
        </p:txBody>
      </p:sp>
      <p:sp>
        <p:nvSpPr>
          <p:cNvPr id="239" name="Google Shape;239;p35"/>
          <p:cNvSpPr txBox="1"/>
          <p:nvPr>
            <p:ph idx="9" type="subTitle"/>
          </p:nvPr>
        </p:nvSpPr>
        <p:spPr>
          <a:xfrm>
            <a:off x="6441899" y="1186096"/>
            <a:ext cx="1978200" cy="41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Keep it short </a:t>
            </a:r>
            <a:endParaRPr/>
          </a:p>
        </p:txBody>
      </p:sp>
      <p:sp>
        <p:nvSpPr>
          <p:cNvPr id="240" name="Google Shape;240;p35"/>
          <p:cNvSpPr txBox="1"/>
          <p:nvPr>
            <p:ph idx="5" type="subTitle"/>
          </p:nvPr>
        </p:nvSpPr>
        <p:spPr>
          <a:xfrm>
            <a:off x="6437997" y="1595223"/>
            <a:ext cx="19860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good pitch deck should be concise and clear; avoid trying to cram in too much information</a:t>
            </a:r>
            <a:endParaRPr/>
          </a:p>
        </p:txBody>
      </p:sp>
      <p:sp>
        <p:nvSpPr>
          <p:cNvPr id="241" name="Google Shape;241;p35"/>
          <p:cNvSpPr txBox="1"/>
          <p:nvPr>
            <p:ph idx="6" type="subTitle"/>
          </p:nvPr>
        </p:nvSpPr>
        <p:spPr>
          <a:xfrm>
            <a:off x="6439847" y="3383861"/>
            <a:ext cx="19860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pitch deck is an overview of your business; focus on key points that get the most important ideas across</a:t>
            </a:r>
            <a:endParaRPr/>
          </a:p>
        </p:txBody>
      </p:sp>
      <p:sp>
        <p:nvSpPr>
          <p:cNvPr id="242" name="Google Shape;242;p35"/>
          <p:cNvSpPr txBox="1"/>
          <p:nvPr>
            <p:ph idx="13" type="subTitle"/>
          </p:nvPr>
        </p:nvSpPr>
        <p:spPr>
          <a:xfrm>
            <a:off x="716291" y="2971761"/>
            <a:ext cx="1986000" cy="41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Make it memorable </a:t>
            </a:r>
            <a:endParaRPr/>
          </a:p>
        </p:txBody>
      </p:sp>
      <p:sp>
        <p:nvSpPr>
          <p:cNvPr id="243" name="Google Shape;243;p35"/>
          <p:cNvSpPr txBox="1"/>
          <p:nvPr>
            <p:ph idx="14" type="subTitle"/>
          </p:nvPr>
        </p:nvSpPr>
        <p:spPr>
          <a:xfrm>
            <a:off x="3582904" y="2971761"/>
            <a:ext cx="1978200" cy="41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 &amp; iterate </a:t>
            </a:r>
            <a:endParaRPr/>
          </a:p>
        </p:txBody>
      </p:sp>
      <p:sp>
        <p:nvSpPr>
          <p:cNvPr id="244" name="Google Shape;244;p35"/>
          <p:cNvSpPr txBox="1"/>
          <p:nvPr>
            <p:ph idx="15" type="subTitle"/>
          </p:nvPr>
        </p:nvSpPr>
        <p:spPr>
          <a:xfrm>
            <a:off x="6441900" y="2971761"/>
            <a:ext cx="1978200" cy="41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Main points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ld Buildings Architecture Renovation Pitch Deck by Slidesgo">
  <a:themeElements>
    <a:clrScheme name="Simple Light">
      <a:dk1>
        <a:srgbClr val="000000"/>
      </a:dk1>
      <a:lt1>
        <a:srgbClr val="FFFFFF"/>
      </a:lt1>
      <a:dk2>
        <a:srgbClr val="595959"/>
      </a:dk2>
      <a:lt2>
        <a:srgbClr val="D9D9D9"/>
      </a:lt2>
      <a:accent1>
        <a:srgbClr val="EFEFE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